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58"/>
  </p:notesMasterIdLst>
  <p:handoutMasterIdLst>
    <p:handoutMasterId r:id="rId59"/>
  </p:handoutMasterIdLst>
  <p:sldIdLst>
    <p:sldId id="256" r:id="rId2"/>
    <p:sldId id="454" r:id="rId3"/>
    <p:sldId id="507" r:id="rId4"/>
    <p:sldId id="508" r:id="rId5"/>
    <p:sldId id="455" r:id="rId6"/>
    <p:sldId id="456" r:id="rId7"/>
    <p:sldId id="457" r:id="rId8"/>
    <p:sldId id="458" r:id="rId9"/>
    <p:sldId id="459" r:id="rId10"/>
    <p:sldId id="460" r:id="rId11"/>
    <p:sldId id="461" r:id="rId12"/>
    <p:sldId id="462" r:id="rId13"/>
    <p:sldId id="463" r:id="rId14"/>
    <p:sldId id="464" r:id="rId15"/>
    <p:sldId id="465" r:id="rId16"/>
    <p:sldId id="466" r:id="rId17"/>
    <p:sldId id="467" r:id="rId18"/>
    <p:sldId id="468" r:id="rId19"/>
    <p:sldId id="469" r:id="rId20"/>
    <p:sldId id="470" r:id="rId21"/>
    <p:sldId id="471" r:id="rId22"/>
    <p:sldId id="472" r:id="rId23"/>
    <p:sldId id="473" r:id="rId24"/>
    <p:sldId id="474" r:id="rId25"/>
    <p:sldId id="475" r:id="rId26"/>
    <p:sldId id="476" r:id="rId27"/>
    <p:sldId id="477" r:id="rId28"/>
    <p:sldId id="478" r:id="rId29"/>
    <p:sldId id="479" r:id="rId30"/>
    <p:sldId id="480" r:id="rId31"/>
    <p:sldId id="481" r:id="rId32"/>
    <p:sldId id="482" r:id="rId33"/>
    <p:sldId id="483" r:id="rId34"/>
    <p:sldId id="484" r:id="rId35"/>
    <p:sldId id="485" r:id="rId36"/>
    <p:sldId id="486" r:id="rId37"/>
    <p:sldId id="487" r:id="rId38"/>
    <p:sldId id="488" r:id="rId39"/>
    <p:sldId id="489" r:id="rId40"/>
    <p:sldId id="490" r:id="rId41"/>
    <p:sldId id="491" r:id="rId42"/>
    <p:sldId id="492" r:id="rId43"/>
    <p:sldId id="493" r:id="rId44"/>
    <p:sldId id="494" r:id="rId45"/>
    <p:sldId id="495" r:id="rId46"/>
    <p:sldId id="496" r:id="rId47"/>
    <p:sldId id="497" r:id="rId48"/>
    <p:sldId id="498" r:id="rId49"/>
    <p:sldId id="499" r:id="rId50"/>
    <p:sldId id="500" r:id="rId51"/>
    <p:sldId id="506" r:id="rId52"/>
    <p:sldId id="501" r:id="rId53"/>
    <p:sldId id="502" r:id="rId54"/>
    <p:sldId id="503" r:id="rId55"/>
    <p:sldId id="504" r:id="rId56"/>
    <p:sldId id="505" r:id="rId57"/>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9FB8AA-FFCB-0549-A4C9-F2E5A5AFC8DF}" v="4" dt="2020-01-21T00:44:03.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12" autoAdjust="0"/>
    <p:restoredTop sz="94709" autoAdjust="0"/>
  </p:normalViewPr>
  <p:slideViewPr>
    <p:cSldViewPr>
      <p:cViewPr varScale="1">
        <p:scale>
          <a:sx n="147" d="100"/>
          <a:sy n="147" d="100"/>
        </p:scale>
        <p:origin x="52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6E9FB8AA-FFCB-0549-A4C9-F2E5A5AFC8DF}"/>
    <pc:docChg chg="custSel addSld modSld">
      <pc:chgData name="Kun Suo" userId="41c30799-3a2b-4880-86a3-8488be07954a" providerId="ADAL" clId="{6E9FB8AA-FFCB-0549-A4C9-F2E5A5AFC8DF}" dt="2020-01-21T00:45:51.049" v="447" actId="20577"/>
      <pc:docMkLst>
        <pc:docMk/>
      </pc:docMkLst>
      <pc:sldChg chg="addSp modSp add">
        <pc:chgData name="Kun Suo" userId="41c30799-3a2b-4880-86a3-8488be07954a" providerId="ADAL" clId="{6E9FB8AA-FFCB-0549-A4C9-F2E5A5AFC8DF}" dt="2020-01-21T00:44:00.295" v="209" actId="27636"/>
        <pc:sldMkLst>
          <pc:docMk/>
          <pc:sldMk cId="888683981" sldId="507"/>
        </pc:sldMkLst>
        <pc:spChg chg="mod">
          <ac:chgData name="Kun Suo" userId="41c30799-3a2b-4880-86a3-8488be07954a" providerId="ADAL" clId="{6E9FB8AA-FFCB-0549-A4C9-F2E5A5AFC8DF}" dt="2020-01-21T00:43:01.290" v="54" actId="20577"/>
          <ac:spMkLst>
            <pc:docMk/>
            <pc:sldMk cId="888683981" sldId="507"/>
            <ac:spMk id="2" creationId="{EDE87C29-BA2E-F344-8EB2-344C54FB9920}"/>
          </ac:spMkLst>
        </pc:spChg>
        <pc:spChg chg="mod">
          <ac:chgData name="Kun Suo" userId="41c30799-3a2b-4880-86a3-8488be07954a" providerId="ADAL" clId="{6E9FB8AA-FFCB-0549-A4C9-F2E5A5AFC8DF}" dt="2020-01-21T00:44:00.295" v="209" actId="27636"/>
          <ac:spMkLst>
            <pc:docMk/>
            <pc:sldMk cId="888683981" sldId="507"/>
            <ac:spMk id="5" creationId="{95B05B75-B105-764B-A821-3B62A773D9C8}"/>
          </ac:spMkLst>
        </pc:spChg>
        <pc:picChg chg="add mod">
          <ac:chgData name="Kun Suo" userId="41c30799-3a2b-4880-86a3-8488be07954a" providerId="ADAL" clId="{6E9FB8AA-FFCB-0549-A4C9-F2E5A5AFC8DF}" dt="2020-01-21T00:42:50.443" v="37" actId="1076"/>
          <ac:picMkLst>
            <pc:docMk/>
            <pc:sldMk cId="888683981" sldId="507"/>
            <ac:picMk id="6" creationId="{F6DBA6D8-F7F7-1B4D-92C4-B3E74F1CFFF8}"/>
          </ac:picMkLst>
        </pc:picChg>
      </pc:sldChg>
      <pc:sldChg chg="modSp add">
        <pc:chgData name="Kun Suo" userId="41c30799-3a2b-4880-86a3-8488be07954a" providerId="ADAL" clId="{6E9FB8AA-FFCB-0549-A4C9-F2E5A5AFC8DF}" dt="2020-01-21T00:45:51.049" v="447" actId="20577"/>
        <pc:sldMkLst>
          <pc:docMk/>
          <pc:sldMk cId="845018138" sldId="508"/>
        </pc:sldMkLst>
        <pc:spChg chg="mod">
          <ac:chgData name="Kun Suo" userId="41c30799-3a2b-4880-86a3-8488be07954a" providerId="ADAL" clId="{6E9FB8AA-FFCB-0549-A4C9-F2E5A5AFC8DF}" dt="2020-01-21T00:45:51.049" v="447" actId="20577"/>
          <ac:spMkLst>
            <pc:docMk/>
            <pc:sldMk cId="845018138" sldId="508"/>
            <ac:spMk id="5" creationId="{95B05B75-B105-764B-A821-3B62A773D9C8}"/>
          </ac:spMkLst>
        </pc:spChg>
      </pc:sldChg>
    </pc:docChg>
  </pc:docChgLst>
  <pc:docChgLst>
    <pc:chgData name="Kun Suo" userId="41c30799-3a2b-4880-86a3-8488be07954a" providerId="ADAL" clId="{7940B129-1837-0E4F-9CC8-16693A25961E}"/>
    <pc:docChg chg="undo redo custSel addSld delSld modSld">
      <pc:chgData name="Kun Suo" userId="41c30799-3a2b-4880-86a3-8488be07954a" providerId="ADAL" clId="{7940B129-1837-0E4F-9CC8-16693A25961E}" dt="2019-12-02T00:53:32.294" v="2511" actId="27636"/>
      <pc:docMkLst>
        <pc:docMk/>
      </pc:docMkLst>
      <pc:sldChg chg="addSp modSp add">
        <pc:chgData name="Kun Suo" userId="41c30799-3a2b-4880-86a3-8488be07954a" providerId="ADAL" clId="{7940B129-1837-0E4F-9CC8-16693A25961E}" dt="2019-12-02T00:06:49.441" v="90" actId="27636"/>
        <pc:sldMkLst>
          <pc:docMk/>
          <pc:sldMk cId="78349187" sldId="493"/>
        </pc:sldMkLst>
        <pc:spChg chg="mod">
          <ac:chgData name="Kun Suo" userId="41c30799-3a2b-4880-86a3-8488be07954a" providerId="ADAL" clId="{7940B129-1837-0E4F-9CC8-16693A25961E}" dt="2019-12-02T00:00:56.163" v="1"/>
          <ac:spMkLst>
            <pc:docMk/>
            <pc:sldMk cId="78349187" sldId="493"/>
            <ac:spMk id="2" creationId="{E2BBA3BE-9111-644F-A802-B65AD07AA74D}"/>
          </ac:spMkLst>
        </pc:spChg>
        <pc:spChg chg="mod">
          <ac:chgData name="Kun Suo" userId="41c30799-3a2b-4880-86a3-8488be07954a" providerId="ADAL" clId="{7940B129-1837-0E4F-9CC8-16693A25961E}" dt="2019-12-02T00:06:49.441" v="90" actId="27636"/>
          <ac:spMkLst>
            <pc:docMk/>
            <pc:sldMk cId="78349187" sldId="493"/>
            <ac:spMk id="5" creationId="{B277B200-421D-954B-925E-48E311A2C99A}"/>
          </ac:spMkLst>
        </pc:spChg>
        <pc:picChg chg="add mod">
          <ac:chgData name="Kun Suo" userId="41c30799-3a2b-4880-86a3-8488be07954a" providerId="ADAL" clId="{7940B129-1837-0E4F-9CC8-16693A25961E}" dt="2019-12-02T00:06:44.489" v="86" actId="1076"/>
          <ac:picMkLst>
            <pc:docMk/>
            <pc:sldMk cId="78349187" sldId="493"/>
            <ac:picMk id="6" creationId="{AB3A4D19-287A-8F4C-9FA0-45755608B96C}"/>
          </ac:picMkLst>
        </pc:picChg>
      </pc:sldChg>
      <pc:sldChg chg="addSp modSp add">
        <pc:chgData name="Kun Suo" userId="41c30799-3a2b-4880-86a3-8488be07954a" providerId="ADAL" clId="{7940B129-1837-0E4F-9CC8-16693A25961E}" dt="2019-12-02T00:11:12.001" v="234" actId="20577"/>
        <pc:sldMkLst>
          <pc:docMk/>
          <pc:sldMk cId="2898143894" sldId="494"/>
        </pc:sldMkLst>
        <pc:spChg chg="mod">
          <ac:chgData name="Kun Suo" userId="41c30799-3a2b-4880-86a3-8488be07954a" providerId="ADAL" clId="{7940B129-1837-0E4F-9CC8-16693A25961E}" dt="2019-12-02T00:06:28.817" v="79" actId="20577"/>
          <ac:spMkLst>
            <pc:docMk/>
            <pc:sldMk cId="2898143894" sldId="494"/>
            <ac:spMk id="2" creationId="{E2BBA3BE-9111-644F-A802-B65AD07AA74D}"/>
          </ac:spMkLst>
        </pc:spChg>
        <pc:spChg chg="mod">
          <ac:chgData name="Kun Suo" userId="41c30799-3a2b-4880-86a3-8488be07954a" providerId="ADAL" clId="{7940B129-1837-0E4F-9CC8-16693A25961E}" dt="2019-12-02T00:11:12.001" v="234" actId="20577"/>
          <ac:spMkLst>
            <pc:docMk/>
            <pc:sldMk cId="2898143894" sldId="494"/>
            <ac:spMk id="5" creationId="{B277B200-421D-954B-925E-48E311A2C99A}"/>
          </ac:spMkLst>
        </pc:spChg>
        <pc:spChg chg="add mod">
          <ac:chgData name="Kun Suo" userId="41c30799-3a2b-4880-86a3-8488be07954a" providerId="ADAL" clId="{7940B129-1837-0E4F-9CC8-16693A25961E}" dt="2019-12-02T00:08:52.785" v="142" actId="14100"/>
          <ac:spMkLst>
            <pc:docMk/>
            <pc:sldMk cId="2898143894" sldId="494"/>
            <ac:spMk id="7" creationId="{567BC9A1-BCDD-6446-BA2D-4AD2EC96CEFD}"/>
          </ac:spMkLst>
        </pc:spChg>
        <pc:picChg chg="mod">
          <ac:chgData name="Kun Suo" userId="41c30799-3a2b-4880-86a3-8488be07954a" providerId="ADAL" clId="{7940B129-1837-0E4F-9CC8-16693A25961E}" dt="2019-12-02T00:06:34.447" v="81" actId="1076"/>
          <ac:picMkLst>
            <pc:docMk/>
            <pc:sldMk cId="2898143894" sldId="494"/>
            <ac:picMk id="6" creationId="{AB3A4D19-287A-8F4C-9FA0-45755608B96C}"/>
          </ac:picMkLst>
        </pc:picChg>
      </pc:sldChg>
      <pc:sldChg chg="modSp add">
        <pc:chgData name="Kun Suo" userId="41c30799-3a2b-4880-86a3-8488be07954a" providerId="ADAL" clId="{7940B129-1837-0E4F-9CC8-16693A25961E}" dt="2019-12-02T00:11:03.736" v="229" actId="20577"/>
        <pc:sldMkLst>
          <pc:docMk/>
          <pc:sldMk cId="1008439993" sldId="495"/>
        </pc:sldMkLst>
        <pc:spChg chg="mod">
          <ac:chgData name="Kun Suo" userId="41c30799-3a2b-4880-86a3-8488be07954a" providerId="ADAL" clId="{7940B129-1837-0E4F-9CC8-16693A25961E}" dt="2019-12-02T00:11:03.736" v="229" actId="20577"/>
          <ac:spMkLst>
            <pc:docMk/>
            <pc:sldMk cId="1008439993" sldId="495"/>
            <ac:spMk id="5" creationId="{B277B200-421D-954B-925E-48E311A2C99A}"/>
          </ac:spMkLst>
        </pc:spChg>
        <pc:spChg chg="mod">
          <ac:chgData name="Kun Suo" userId="41c30799-3a2b-4880-86a3-8488be07954a" providerId="ADAL" clId="{7940B129-1837-0E4F-9CC8-16693A25961E}" dt="2019-12-02T00:09:55.434" v="150" actId="1076"/>
          <ac:spMkLst>
            <pc:docMk/>
            <pc:sldMk cId="1008439993" sldId="495"/>
            <ac:spMk id="7" creationId="{567BC9A1-BCDD-6446-BA2D-4AD2EC96CEFD}"/>
          </ac:spMkLst>
        </pc:spChg>
        <pc:picChg chg="mod">
          <ac:chgData name="Kun Suo" userId="41c30799-3a2b-4880-86a3-8488be07954a" providerId="ADAL" clId="{7940B129-1837-0E4F-9CC8-16693A25961E}" dt="2019-12-02T00:09:55.434" v="150" actId="1076"/>
          <ac:picMkLst>
            <pc:docMk/>
            <pc:sldMk cId="1008439993" sldId="495"/>
            <ac:picMk id="6" creationId="{AB3A4D19-287A-8F4C-9FA0-45755608B96C}"/>
          </ac:picMkLst>
        </pc:picChg>
      </pc:sldChg>
      <pc:sldChg chg="modSp add">
        <pc:chgData name="Kun Suo" userId="41c30799-3a2b-4880-86a3-8488be07954a" providerId="ADAL" clId="{7940B129-1837-0E4F-9CC8-16693A25961E}" dt="2019-12-02T00:13:33.788" v="428" actId="20577"/>
        <pc:sldMkLst>
          <pc:docMk/>
          <pc:sldMk cId="2896033103" sldId="496"/>
        </pc:sldMkLst>
        <pc:spChg chg="mod">
          <ac:chgData name="Kun Suo" userId="41c30799-3a2b-4880-86a3-8488be07954a" providerId="ADAL" clId="{7940B129-1837-0E4F-9CC8-16693A25961E}" dt="2019-12-02T00:13:33.788" v="428" actId="20577"/>
          <ac:spMkLst>
            <pc:docMk/>
            <pc:sldMk cId="2896033103" sldId="496"/>
            <ac:spMk id="5" creationId="{B277B200-421D-954B-925E-48E311A2C99A}"/>
          </ac:spMkLst>
        </pc:spChg>
        <pc:spChg chg="mod">
          <ac:chgData name="Kun Suo" userId="41c30799-3a2b-4880-86a3-8488be07954a" providerId="ADAL" clId="{7940B129-1837-0E4F-9CC8-16693A25961E}" dt="2019-12-02T00:11:32.475" v="241" actId="14100"/>
          <ac:spMkLst>
            <pc:docMk/>
            <pc:sldMk cId="2896033103" sldId="496"/>
            <ac:spMk id="7" creationId="{567BC9A1-BCDD-6446-BA2D-4AD2EC96CEFD}"/>
          </ac:spMkLst>
        </pc:spChg>
      </pc:sldChg>
      <pc:sldChg chg="addSp delSp modSp add">
        <pc:chgData name="Kun Suo" userId="41c30799-3a2b-4880-86a3-8488be07954a" providerId="ADAL" clId="{7940B129-1837-0E4F-9CC8-16693A25961E}" dt="2019-12-02T00:14:44.821" v="479" actId="20577"/>
        <pc:sldMkLst>
          <pc:docMk/>
          <pc:sldMk cId="4192229921" sldId="497"/>
        </pc:sldMkLst>
        <pc:spChg chg="mod">
          <ac:chgData name="Kun Suo" userId="41c30799-3a2b-4880-86a3-8488be07954a" providerId="ADAL" clId="{7940B129-1837-0E4F-9CC8-16693A25961E}" dt="2019-12-02T00:13:30.309" v="427" actId="20577"/>
          <ac:spMkLst>
            <pc:docMk/>
            <pc:sldMk cId="4192229921" sldId="497"/>
            <ac:spMk id="2" creationId="{E2BBA3BE-9111-644F-A802-B65AD07AA74D}"/>
          </ac:spMkLst>
        </pc:spChg>
        <pc:spChg chg="mod">
          <ac:chgData name="Kun Suo" userId="41c30799-3a2b-4880-86a3-8488be07954a" providerId="ADAL" clId="{7940B129-1837-0E4F-9CC8-16693A25961E}" dt="2019-12-02T00:14:44.821" v="479" actId="20577"/>
          <ac:spMkLst>
            <pc:docMk/>
            <pc:sldMk cId="4192229921" sldId="497"/>
            <ac:spMk id="5" creationId="{B277B200-421D-954B-925E-48E311A2C99A}"/>
          </ac:spMkLst>
        </pc:spChg>
        <pc:spChg chg="del">
          <ac:chgData name="Kun Suo" userId="41c30799-3a2b-4880-86a3-8488be07954a" providerId="ADAL" clId="{7940B129-1837-0E4F-9CC8-16693A25961E}" dt="2019-12-02T00:13:57.762" v="429" actId="478"/>
          <ac:spMkLst>
            <pc:docMk/>
            <pc:sldMk cId="4192229921" sldId="497"/>
            <ac:spMk id="7" creationId="{567BC9A1-BCDD-6446-BA2D-4AD2EC96CEFD}"/>
          </ac:spMkLst>
        </pc:spChg>
        <pc:picChg chg="mod">
          <ac:chgData name="Kun Suo" userId="41c30799-3a2b-4880-86a3-8488be07954a" providerId="ADAL" clId="{7940B129-1837-0E4F-9CC8-16693A25961E}" dt="2019-12-02T00:13:59.701" v="430" actId="1076"/>
          <ac:picMkLst>
            <pc:docMk/>
            <pc:sldMk cId="4192229921" sldId="497"/>
            <ac:picMk id="6" creationId="{AB3A4D19-287A-8F4C-9FA0-45755608B96C}"/>
          </ac:picMkLst>
        </pc:picChg>
        <pc:picChg chg="add mod">
          <ac:chgData name="Kun Suo" userId="41c30799-3a2b-4880-86a3-8488be07954a" providerId="ADAL" clId="{7940B129-1837-0E4F-9CC8-16693A25961E}" dt="2019-12-02T00:14:07.284" v="434" actId="1076"/>
          <ac:picMkLst>
            <pc:docMk/>
            <pc:sldMk cId="4192229921" sldId="497"/>
            <ac:picMk id="8" creationId="{4D42D1E7-D047-7340-889F-3139E6D76212}"/>
          </ac:picMkLst>
        </pc:picChg>
      </pc:sldChg>
      <pc:sldChg chg="addSp delSp modSp add">
        <pc:chgData name="Kun Suo" userId="41c30799-3a2b-4880-86a3-8488be07954a" providerId="ADAL" clId="{7940B129-1837-0E4F-9CC8-16693A25961E}" dt="2019-12-02T00:16:39.546" v="628" actId="20577"/>
        <pc:sldMkLst>
          <pc:docMk/>
          <pc:sldMk cId="3351561041" sldId="498"/>
        </pc:sldMkLst>
        <pc:spChg chg="mod">
          <ac:chgData name="Kun Suo" userId="41c30799-3a2b-4880-86a3-8488be07954a" providerId="ADAL" clId="{7940B129-1837-0E4F-9CC8-16693A25961E}" dt="2019-12-02T00:15:16.596" v="493" actId="20577"/>
          <ac:spMkLst>
            <pc:docMk/>
            <pc:sldMk cId="3351561041" sldId="498"/>
            <ac:spMk id="2" creationId="{E2BBA3BE-9111-644F-A802-B65AD07AA74D}"/>
          </ac:spMkLst>
        </pc:spChg>
        <pc:spChg chg="mod">
          <ac:chgData name="Kun Suo" userId="41c30799-3a2b-4880-86a3-8488be07954a" providerId="ADAL" clId="{7940B129-1837-0E4F-9CC8-16693A25961E}" dt="2019-12-02T00:16:39.546" v="628" actId="20577"/>
          <ac:spMkLst>
            <pc:docMk/>
            <pc:sldMk cId="3351561041" sldId="498"/>
            <ac:spMk id="5" creationId="{B277B200-421D-954B-925E-48E311A2C99A}"/>
          </ac:spMkLst>
        </pc:spChg>
        <pc:picChg chg="del">
          <ac:chgData name="Kun Suo" userId="41c30799-3a2b-4880-86a3-8488be07954a" providerId="ADAL" clId="{7940B129-1837-0E4F-9CC8-16693A25961E}" dt="2019-12-02T00:14:53.522" v="481" actId="478"/>
          <ac:picMkLst>
            <pc:docMk/>
            <pc:sldMk cId="3351561041" sldId="498"/>
            <ac:picMk id="8" creationId="{4D42D1E7-D047-7340-889F-3139E6D76212}"/>
          </ac:picMkLst>
        </pc:picChg>
        <pc:picChg chg="add mod">
          <ac:chgData name="Kun Suo" userId="41c30799-3a2b-4880-86a3-8488be07954a" providerId="ADAL" clId="{7940B129-1837-0E4F-9CC8-16693A25961E}" dt="2019-12-02T00:15:13.063" v="483" actId="1076"/>
          <ac:picMkLst>
            <pc:docMk/>
            <pc:sldMk cId="3351561041" sldId="498"/>
            <ac:picMk id="9" creationId="{94EC3B13-278A-C84B-972B-2D8148E34EF9}"/>
          </ac:picMkLst>
        </pc:picChg>
      </pc:sldChg>
      <pc:sldChg chg="modSp add">
        <pc:chgData name="Kun Suo" userId="41c30799-3a2b-4880-86a3-8488be07954a" providerId="ADAL" clId="{7940B129-1837-0E4F-9CC8-16693A25961E}" dt="2019-12-02T00:19:21.364" v="729" actId="27636"/>
        <pc:sldMkLst>
          <pc:docMk/>
          <pc:sldMk cId="1372965892" sldId="499"/>
        </pc:sldMkLst>
        <pc:spChg chg="mod">
          <ac:chgData name="Kun Suo" userId="41c30799-3a2b-4880-86a3-8488be07954a" providerId="ADAL" clId="{7940B129-1837-0E4F-9CC8-16693A25961E}" dt="2019-12-02T00:17:39.005" v="657" actId="20577"/>
          <ac:spMkLst>
            <pc:docMk/>
            <pc:sldMk cId="1372965892" sldId="499"/>
            <ac:spMk id="2" creationId="{826A4360-A559-DC49-B6F9-1974F78A68E9}"/>
          </ac:spMkLst>
        </pc:spChg>
        <pc:spChg chg="mod">
          <ac:chgData name="Kun Suo" userId="41c30799-3a2b-4880-86a3-8488be07954a" providerId="ADAL" clId="{7940B129-1837-0E4F-9CC8-16693A25961E}" dt="2019-12-02T00:19:21.364" v="729" actId="27636"/>
          <ac:spMkLst>
            <pc:docMk/>
            <pc:sldMk cId="1372965892" sldId="499"/>
            <ac:spMk id="5" creationId="{EF74FDA9-CF4E-1B46-91DA-8AC6A903283C}"/>
          </ac:spMkLst>
        </pc:spChg>
      </pc:sldChg>
      <pc:sldChg chg="addSp modSp add">
        <pc:chgData name="Kun Suo" userId="41c30799-3a2b-4880-86a3-8488be07954a" providerId="ADAL" clId="{7940B129-1837-0E4F-9CC8-16693A25961E}" dt="2019-12-02T00:24:41.983" v="1055" actId="14100"/>
        <pc:sldMkLst>
          <pc:docMk/>
          <pc:sldMk cId="1169413849" sldId="500"/>
        </pc:sldMkLst>
        <pc:spChg chg="mod">
          <ac:chgData name="Kun Suo" userId="41c30799-3a2b-4880-86a3-8488be07954a" providerId="ADAL" clId="{7940B129-1837-0E4F-9CC8-16693A25961E}" dt="2019-12-02T00:20:17.899" v="752" actId="20577"/>
          <ac:spMkLst>
            <pc:docMk/>
            <pc:sldMk cId="1169413849" sldId="500"/>
            <ac:spMk id="2" creationId="{05243954-A1E3-2E4E-A173-4D336B8184F3}"/>
          </ac:spMkLst>
        </pc:spChg>
        <pc:spChg chg="mod">
          <ac:chgData name="Kun Suo" userId="41c30799-3a2b-4880-86a3-8488be07954a" providerId="ADAL" clId="{7940B129-1837-0E4F-9CC8-16693A25961E}" dt="2019-12-02T00:24:41.983" v="1055" actId="14100"/>
          <ac:spMkLst>
            <pc:docMk/>
            <pc:sldMk cId="1169413849" sldId="500"/>
            <ac:spMk id="5" creationId="{3CE1A54A-3065-7049-B135-43681CB6F882}"/>
          </ac:spMkLst>
        </pc:spChg>
        <pc:spChg chg="add mod">
          <ac:chgData name="Kun Suo" userId="41c30799-3a2b-4880-86a3-8488be07954a" providerId="ADAL" clId="{7940B129-1837-0E4F-9CC8-16693A25961E}" dt="2019-12-02T00:21:43.242" v="852" actId="1076"/>
          <ac:spMkLst>
            <pc:docMk/>
            <pc:sldMk cId="1169413849" sldId="500"/>
            <ac:spMk id="7" creationId="{D29E0780-CF76-F24D-993C-6AC91E10C57C}"/>
          </ac:spMkLst>
        </pc:spChg>
        <pc:picChg chg="add mod">
          <ac:chgData name="Kun Suo" userId="41c30799-3a2b-4880-86a3-8488be07954a" providerId="ADAL" clId="{7940B129-1837-0E4F-9CC8-16693A25961E}" dt="2019-12-02T00:21:37.338" v="849" actId="1076"/>
          <ac:picMkLst>
            <pc:docMk/>
            <pc:sldMk cId="1169413849" sldId="500"/>
            <ac:picMk id="6" creationId="{1C37C6C0-4329-DF46-92D6-09E4DC87086D}"/>
          </ac:picMkLst>
        </pc:picChg>
      </pc:sldChg>
      <pc:sldChg chg="addSp delSp modSp add">
        <pc:chgData name="Kun Suo" userId="41c30799-3a2b-4880-86a3-8488be07954a" providerId="ADAL" clId="{7940B129-1837-0E4F-9CC8-16693A25961E}" dt="2019-12-02T00:33:09.527" v="1405" actId="20577"/>
        <pc:sldMkLst>
          <pc:docMk/>
          <pc:sldMk cId="3620908447" sldId="501"/>
        </pc:sldMkLst>
        <pc:spChg chg="mod">
          <ac:chgData name="Kun Suo" userId="41c30799-3a2b-4880-86a3-8488be07954a" providerId="ADAL" clId="{7940B129-1837-0E4F-9CC8-16693A25961E}" dt="2019-12-02T00:33:09.527" v="1405" actId="20577"/>
          <ac:spMkLst>
            <pc:docMk/>
            <pc:sldMk cId="3620908447" sldId="501"/>
            <ac:spMk id="5" creationId="{3CE1A54A-3065-7049-B135-43681CB6F882}"/>
          </ac:spMkLst>
        </pc:spChg>
        <pc:spChg chg="del">
          <ac:chgData name="Kun Suo" userId="41c30799-3a2b-4880-86a3-8488be07954a" providerId="ADAL" clId="{7940B129-1837-0E4F-9CC8-16693A25961E}" dt="2019-12-02T00:28:45.370" v="1131" actId="478"/>
          <ac:spMkLst>
            <pc:docMk/>
            <pc:sldMk cId="3620908447" sldId="501"/>
            <ac:spMk id="7" creationId="{D29E0780-CF76-F24D-993C-6AC91E10C57C}"/>
          </ac:spMkLst>
        </pc:spChg>
        <pc:spChg chg="add mod">
          <ac:chgData name="Kun Suo" userId="41c30799-3a2b-4880-86a3-8488be07954a" providerId="ADAL" clId="{7940B129-1837-0E4F-9CC8-16693A25961E}" dt="2019-12-02T00:32:19.018" v="1318" actId="1037"/>
          <ac:spMkLst>
            <pc:docMk/>
            <pc:sldMk cId="3620908447" sldId="501"/>
            <ac:spMk id="9" creationId="{422C621C-2F8D-1746-B133-53F64A3A7693}"/>
          </ac:spMkLst>
        </pc:spChg>
        <pc:spChg chg="add mod">
          <ac:chgData name="Kun Suo" userId="41c30799-3a2b-4880-86a3-8488be07954a" providerId="ADAL" clId="{7940B129-1837-0E4F-9CC8-16693A25961E}" dt="2019-12-02T00:32:15.621" v="1317" actId="1037"/>
          <ac:spMkLst>
            <pc:docMk/>
            <pc:sldMk cId="3620908447" sldId="501"/>
            <ac:spMk id="10" creationId="{2B065E8B-78B4-2D42-B73D-A4DE1263E7AF}"/>
          </ac:spMkLst>
        </pc:spChg>
        <pc:spChg chg="add mod">
          <ac:chgData name="Kun Suo" userId="41c30799-3a2b-4880-86a3-8488be07954a" providerId="ADAL" clId="{7940B129-1837-0E4F-9CC8-16693A25961E}" dt="2019-12-02T00:32:02.388" v="1315" actId="164"/>
          <ac:spMkLst>
            <pc:docMk/>
            <pc:sldMk cId="3620908447" sldId="501"/>
            <ac:spMk id="11" creationId="{E7734CDC-5533-0348-948D-5B45DA702206}"/>
          </ac:spMkLst>
        </pc:spChg>
        <pc:spChg chg="add mod">
          <ac:chgData name="Kun Suo" userId="41c30799-3a2b-4880-86a3-8488be07954a" providerId="ADAL" clId="{7940B129-1837-0E4F-9CC8-16693A25961E}" dt="2019-12-02T00:32:02.388" v="1315" actId="164"/>
          <ac:spMkLst>
            <pc:docMk/>
            <pc:sldMk cId="3620908447" sldId="501"/>
            <ac:spMk id="12" creationId="{B294D705-1FDF-FB42-8401-5C37778C8140}"/>
          </ac:spMkLst>
        </pc:spChg>
        <pc:spChg chg="add mod">
          <ac:chgData name="Kun Suo" userId="41c30799-3a2b-4880-86a3-8488be07954a" providerId="ADAL" clId="{7940B129-1837-0E4F-9CC8-16693A25961E}" dt="2019-12-02T00:32:02.388" v="1315" actId="164"/>
          <ac:spMkLst>
            <pc:docMk/>
            <pc:sldMk cId="3620908447" sldId="501"/>
            <ac:spMk id="13" creationId="{CDB68E6C-65D2-7145-BE5D-A7B0F56DA93F}"/>
          </ac:spMkLst>
        </pc:spChg>
        <pc:spChg chg="add mod">
          <ac:chgData name="Kun Suo" userId="41c30799-3a2b-4880-86a3-8488be07954a" providerId="ADAL" clId="{7940B129-1837-0E4F-9CC8-16693A25961E}" dt="2019-12-02T00:32:02.388" v="1315" actId="164"/>
          <ac:spMkLst>
            <pc:docMk/>
            <pc:sldMk cId="3620908447" sldId="501"/>
            <ac:spMk id="14" creationId="{D91773C8-D89D-064D-AB12-4AC74247FEF4}"/>
          </ac:spMkLst>
        </pc:spChg>
        <pc:grpChg chg="add mod">
          <ac:chgData name="Kun Suo" userId="41c30799-3a2b-4880-86a3-8488be07954a" providerId="ADAL" clId="{7940B129-1837-0E4F-9CC8-16693A25961E}" dt="2019-12-02T00:32:10.245" v="1316" actId="1076"/>
          <ac:grpSpMkLst>
            <pc:docMk/>
            <pc:sldMk cId="3620908447" sldId="501"/>
            <ac:grpSpMk id="15" creationId="{7E5E8F78-0657-0046-854C-1617A3CFF41D}"/>
          </ac:grpSpMkLst>
        </pc:grpChg>
        <pc:picChg chg="del">
          <ac:chgData name="Kun Suo" userId="41c30799-3a2b-4880-86a3-8488be07954a" providerId="ADAL" clId="{7940B129-1837-0E4F-9CC8-16693A25961E}" dt="2019-12-02T00:28:43.931" v="1130" actId="478"/>
          <ac:picMkLst>
            <pc:docMk/>
            <pc:sldMk cId="3620908447" sldId="501"/>
            <ac:picMk id="6" creationId="{1C37C6C0-4329-DF46-92D6-09E4DC87086D}"/>
          </ac:picMkLst>
        </pc:picChg>
        <pc:picChg chg="add mod">
          <ac:chgData name="Kun Suo" userId="41c30799-3a2b-4880-86a3-8488be07954a" providerId="ADAL" clId="{7940B129-1837-0E4F-9CC8-16693A25961E}" dt="2019-12-02T00:32:02.388" v="1315" actId="164"/>
          <ac:picMkLst>
            <pc:docMk/>
            <pc:sldMk cId="3620908447" sldId="501"/>
            <ac:picMk id="8" creationId="{6657691C-8F51-3D49-AA15-8EA6794525FE}"/>
          </ac:picMkLst>
        </pc:picChg>
      </pc:sldChg>
      <pc:sldChg chg="addSp delSp modSp add">
        <pc:chgData name="Kun Suo" userId="41c30799-3a2b-4880-86a3-8488be07954a" providerId="ADAL" clId="{7940B129-1837-0E4F-9CC8-16693A25961E}" dt="2019-12-02T00:42:49.937" v="1768"/>
        <pc:sldMkLst>
          <pc:docMk/>
          <pc:sldMk cId="3736332886" sldId="502"/>
        </pc:sldMkLst>
        <pc:spChg chg="mod">
          <ac:chgData name="Kun Suo" userId="41c30799-3a2b-4880-86a3-8488be07954a" providerId="ADAL" clId="{7940B129-1837-0E4F-9CC8-16693A25961E}" dt="2019-12-02T00:33:31.341" v="1424" actId="20577"/>
          <ac:spMkLst>
            <pc:docMk/>
            <pc:sldMk cId="3736332886" sldId="502"/>
            <ac:spMk id="2" creationId="{957153CF-5E55-FC40-8B41-2E47C864EA1D}"/>
          </ac:spMkLst>
        </pc:spChg>
        <pc:spChg chg="del">
          <ac:chgData name="Kun Suo" userId="41c30799-3a2b-4880-86a3-8488be07954a" providerId="ADAL" clId="{7940B129-1837-0E4F-9CC8-16693A25961E}" dt="2019-12-02T00:33:42.679" v="1425"/>
          <ac:spMkLst>
            <pc:docMk/>
            <pc:sldMk cId="3736332886" sldId="502"/>
            <ac:spMk id="5" creationId="{B1CF3EF0-B164-2B42-82F7-E77E8F9B4191}"/>
          </ac:spMkLst>
        </pc:spChg>
        <pc:spChg chg="add mod">
          <ac:chgData name="Kun Suo" userId="41c30799-3a2b-4880-86a3-8488be07954a" providerId="ADAL" clId="{7940B129-1837-0E4F-9CC8-16693A25961E}" dt="2019-12-02T00:35:43.240" v="1500" actId="1076"/>
          <ac:spMkLst>
            <pc:docMk/>
            <pc:sldMk cId="3736332886" sldId="502"/>
            <ac:spMk id="10" creationId="{D89448A3-CE66-6745-93F2-DC1570B3EDF3}"/>
          </ac:spMkLst>
        </pc:spChg>
        <pc:spChg chg="add mod">
          <ac:chgData name="Kun Suo" userId="41c30799-3a2b-4880-86a3-8488be07954a" providerId="ADAL" clId="{7940B129-1837-0E4F-9CC8-16693A25961E}" dt="2019-12-02T00:35:33.575" v="1498" actId="1076"/>
          <ac:spMkLst>
            <pc:docMk/>
            <pc:sldMk cId="3736332886" sldId="502"/>
            <ac:spMk id="11" creationId="{FF783DE5-9CFC-3042-9788-B49D392C1ABC}"/>
          </ac:spMkLst>
        </pc:spChg>
        <pc:spChg chg="add del mod">
          <ac:chgData name="Kun Suo" userId="41c30799-3a2b-4880-86a3-8488be07954a" providerId="ADAL" clId="{7940B129-1837-0E4F-9CC8-16693A25961E}" dt="2019-12-02T00:42:49.937" v="1768"/>
          <ac:spMkLst>
            <pc:docMk/>
            <pc:sldMk cId="3736332886" sldId="502"/>
            <ac:spMk id="13" creationId="{5305F994-2751-D14B-A857-298AF640B72F}"/>
          </ac:spMkLst>
        </pc:spChg>
        <pc:spChg chg="add mod">
          <ac:chgData name="Kun Suo" userId="41c30799-3a2b-4880-86a3-8488be07954a" providerId="ADAL" clId="{7940B129-1837-0E4F-9CC8-16693A25961E}" dt="2019-12-02T00:42:37.816" v="1765" actId="20577"/>
          <ac:spMkLst>
            <pc:docMk/>
            <pc:sldMk cId="3736332886" sldId="502"/>
            <ac:spMk id="14" creationId="{6AAC5960-A7CE-3349-B2D6-348944310727}"/>
          </ac:spMkLst>
        </pc:spChg>
        <pc:spChg chg="add">
          <ac:chgData name="Kun Suo" userId="41c30799-3a2b-4880-86a3-8488be07954a" providerId="ADAL" clId="{7940B129-1837-0E4F-9CC8-16693A25961E}" dt="2019-12-02T00:42:47.357" v="1767"/>
          <ac:spMkLst>
            <pc:docMk/>
            <pc:sldMk cId="3736332886" sldId="502"/>
            <ac:spMk id="15" creationId="{912CDD2F-28D7-A249-AA4C-D372F2F139AB}"/>
          </ac:spMkLst>
        </pc:spChg>
        <pc:picChg chg="add mod">
          <ac:chgData name="Kun Suo" userId="41c30799-3a2b-4880-86a3-8488be07954a" providerId="ADAL" clId="{7940B129-1837-0E4F-9CC8-16693A25961E}" dt="2019-12-02T00:33:52.678" v="1426" actId="1076"/>
          <ac:picMkLst>
            <pc:docMk/>
            <pc:sldMk cId="3736332886" sldId="502"/>
            <ac:picMk id="6" creationId="{B099B78F-1578-284E-A363-A2298B5EE894}"/>
          </ac:picMkLst>
        </pc:picChg>
        <pc:picChg chg="add mod">
          <ac:chgData name="Kun Suo" userId="41c30799-3a2b-4880-86a3-8488be07954a" providerId="ADAL" clId="{7940B129-1837-0E4F-9CC8-16693A25961E}" dt="2019-12-02T00:34:01.958" v="1429" actId="14100"/>
          <ac:picMkLst>
            <pc:docMk/>
            <pc:sldMk cId="3736332886" sldId="502"/>
            <ac:picMk id="7" creationId="{57A1ACCD-8574-DA46-8389-5B6C297840E1}"/>
          </ac:picMkLst>
        </pc:picChg>
        <pc:picChg chg="add mod">
          <ac:chgData name="Kun Suo" userId="41c30799-3a2b-4880-86a3-8488be07954a" providerId="ADAL" clId="{7940B129-1837-0E4F-9CC8-16693A25961E}" dt="2019-12-02T00:34:05.694" v="1432" actId="14100"/>
          <ac:picMkLst>
            <pc:docMk/>
            <pc:sldMk cId="3736332886" sldId="502"/>
            <ac:picMk id="8" creationId="{586AC51D-F3AA-3B44-9031-09F75EF263B0}"/>
          </ac:picMkLst>
        </pc:picChg>
        <pc:picChg chg="add mod">
          <ac:chgData name="Kun Suo" userId="41c30799-3a2b-4880-86a3-8488be07954a" providerId="ADAL" clId="{7940B129-1837-0E4F-9CC8-16693A25961E}" dt="2019-12-02T00:34:08.623" v="1434" actId="1076"/>
          <ac:picMkLst>
            <pc:docMk/>
            <pc:sldMk cId="3736332886" sldId="502"/>
            <ac:picMk id="9" creationId="{B7A5FEB6-FA97-0B44-BBE3-CCBB3A10351F}"/>
          </ac:picMkLst>
        </pc:picChg>
        <pc:picChg chg="add mod">
          <ac:chgData name="Kun Suo" userId="41c30799-3a2b-4880-86a3-8488be07954a" providerId="ADAL" clId="{7940B129-1837-0E4F-9CC8-16693A25961E}" dt="2019-12-02T00:35:25.159" v="1495" actId="14100"/>
          <ac:picMkLst>
            <pc:docMk/>
            <pc:sldMk cId="3736332886" sldId="502"/>
            <ac:picMk id="12" creationId="{73647D75-9A8E-2640-BF11-FB36EB167ACD}"/>
          </ac:picMkLst>
        </pc:picChg>
      </pc:sldChg>
      <pc:sldChg chg="addSp delSp add">
        <pc:chgData name="Kun Suo" userId="41c30799-3a2b-4880-86a3-8488be07954a" providerId="ADAL" clId="{7940B129-1837-0E4F-9CC8-16693A25961E}" dt="2019-12-02T00:42:52.916" v="1770"/>
        <pc:sldMkLst>
          <pc:docMk/>
          <pc:sldMk cId="3353292878" sldId="503"/>
        </pc:sldMkLst>
        <pc:spChg chg="del">
          <ac:chgData name="Kun Suo" userId="41c30799-3a2b-4880-86a3-8488be07954a" providerId="ADAL" clId="{7940B129-1837-0E4F-9CC8-16693A25961E}" dt="2019-12-02T00:42:52.284" v="1769" actId="478"/>
          <ac:spMkLst>
            <pc:docMk/>
            <pc:sldMk cId="3353292878" sldId="503"/>
            <ac:spMk id="13" creationId="{5305F994-2751-D14B-A857-298AF640B72F}"/>
          </ac:spMkLst>
        </pc:spChg>
        <pc:spChg chg="add">
          <ac:chgData name="Kun Suo" userId="41c30799-3a2b-4880-86a3-8488be07954a" providerId="ADAL" clId="{7940B129-1837-0E4F-9CC8-16693A25961E}" dt="2019-12-02T00:42:41.037" v="1766"/>
          <ac:spMkLst>
            <pc:docMk/>
            <pc:sldMk cId="3353292878" sldId="503"/>
            <ac:spMk id="14" creationId="{017FABC4-4D31-084C-B920-10542921C025}"/>
          </ac:spMkLst>
        </pc:spChg>
        <pc:spChg chg="add">
          <ac:chgData name="Kun Suo" userId="41c30799-3a2b-4880-86a3-8488be07954a" providerId="ADAL" clId="{7940B129-1837-0E4F-9CC8-16693A25961E}" dt="2019-12-02T00:42:52.916" v="1770"/>
          <ac:spMkLst>
            <pc:docMk/>
            <pc:sldMk cId="3353292878" sldId="503"/>
            <ac:spMk id="15" creationId="{F1363EDE-AE21-2846-8175-A0FA2988B360}"/>
          </ac:spMkLst>
        </pc:spChg>
      </pc:sldChg>
      <pc:sldChg chg="add del">
        <pc:chgData name="Kun Suo" userId="41c30799-3a2b-4880-86a3-8488be07954a" providerId="ADAL" clId="{7940B129-1837-0E4F-9CC8-16693A25961E}" dt="2019-12-02T00:42:06.028" v="1750"/>
        <pc:sldMkLst>
          <pc:docMk/>
          <pc:sldMk cId="1605795453" sldId="504"/>
        </pc:sldMkLst>
      </pc:sldChg>
      <pc:sldChg chg="modSp add">
        <pc:chgData name="Kun Suo" userId="41c30799-3a2b-4880-86a3-8488be07954a" providerId="ADAL" clId="{7940B129-1837-0E4F-9CC8-16693A25961E}" dt="2019-12-02T00:44:44.775" v="1827" actId="1076"/>
        <pc:sldMkLst>
          <pc:docMk/>
          <pc:sldMk cId="3530769632" sldId="504"/>
        </pc:sldMkLst>
        <pc:spChg chg="mod">
          <ac:chgData name="Kun Suo" userId="41c30799-3a2b-4880-86a3-8488be07954a" providerId="ADAL" clId="{7940B129-1837-0E4F-9CC8-16693A25961E}" dt="2019-12-02T00:44:44.775" v="1827" actId="1076"/>
          <ac:spMkLst>
            <pc:docMk/>
            <pc:sldMk cId="3530769632" sldId="504"/>
            <ac:spMk id="14" creationId="{017FABC4-4D31-084C-B920-10542921C025}"/>
          </ac:spMkLst>
        </pc:spChg>
        <pc:spChg chg="mod">
          <ac:chgData name="Kun Suo" userId="41c30799-3a2b-4880-86a3-8488be07954a" providerId="ADAL" clId="{7940B129-1837-0E4F-9CC8-16693A25961E}" dt="2019-12-02T00:43:51.895" v="1801" actId="14100"/>
          <ac:spMkLst>
            <pc:docMk/>
            <pc:sldMk cId="3530769632" sldId="504"/>
            <ac:spMk id="15" creationId="{F1363EDE-AE21-2846-8175-A0FA2988B360}"/>
          </ac:spMkLst>
        </pc:spChg>
      </pc:sldChg>
      <pc:sldChg chg="addSp delSp modSp add">
        <pc:chgData name="Kun Suo" userId="41c30799-3a2b-4880-86a3-8488be07954a" providerId="ADAL" clId="{7940B129-1837-0E4F-9CC8-16693A25961E}" dt="2019-12-02T00:49:29.971" v="2230" actId="1076"/>
        <pc:sldMkLst>
          <pc:docMk/>
          <pc:sldMk cId="603341032" sldId="505"/>
        </pc:sldMkLst>
        <pc:spChg chg="mod">
          <ac:chgData name="Kun Suo" userId="41c30799-3a2b-4880-86a3-8488be07954a" providerId="ADAL" clId="{7940B129-1837-0E4F-9CC8-16693A25961E}" dt="2019-12-02T00:45:03.622" v="1838" actId="20577"/>
          <ac:spMkLst>
            <pc:docMk/>
            <pc:sldMk cId="603341032" sldId="505"/>
            <ac:spMk id="2" creationId="{4303019D-6758-CC4E-A83B-95E12525BAF9}"/>
          </ac:spMkLst>
        </pc:spChg>
        <pc:spChg chg="del">
          <ac:chgData name="Kun Suo" userId="41c30799-3a2b-4880-86a3-8488be07954a" providerId="ADAL" clId="{7940B129-1837-0E4F-9CC8-16693A25961E}" dt="2019-12-02T00:45:28.828" v="1839" actId="3680"/>
          <ac:spMkLst>
            <pc:docMk/>
            <pc:sldMk cId="603341032" sldId="505"/>
            <ac:spMk id="5" creationId="{401CEB71-BBAA-2044-A9C0-C5A1007B8EAF}"/>
          </ac:spMkLst>
        </pc:spChg>
        <pc:graphicFrameChg chg="add mod modGraphic">
          <ac:chgData name="Kun Suo" userId="41c30799-3a2b-4880-86a3-8488be07954a" providerId="ADAL" clId="{7940B129-1837-0E4F-9CC8-16693A25961E}" dt="2019-12-02T00:49:29.971" v="2230" actId="1076"/>
          <ac:graphicFrameMkLst>
            <pc:docMk/>
            <pc:sldMk cId="603341032" sldId="505"/>
            <ac:graphicFrameMk id="6" creationId="{B12E765D-48D9-A54B-A38D-0B36C6414640}"/>
          </ac:graphicFrameMkLst>
        </pc:graphicFrameChg>
      </pc:sldChg>
      <pc:sldChg chg="modSp add">
        <pc:chgData name="Kun Suo" userId="41c30799-3a2b-4880-86a3-8488be07954a" providerId="ADAL" clId="{7940B129-1837-0E4F-9CC8-16693A25961E}" dt="2019-12-02T00:53:32.294" v="2511" actId="27636"/>
        <pc:sldMkLst>
          <pc:docMk/>
          <pc:sldMk cId="179715237" sldId="506"/>
        </pc:sldMkLst>
        <pc:spChg chg="mod">
          <ac:chgData name="Kun Suo" userId="41c30799-3a2b-4880-86a3-8488be07954a" providerId="ADAL" clId="{7940B129-1837-0E4F-9CC8-16693A25961E}" dt="2019-12-02T00:53:32.294" v="2511" actId="27636"/>
          <ac:spMkLst>
            <pc:docMk/>
            <pc:sldMk cId="179715237" sldId="506"/>
            <ac:spMk id="5" creationId="{3CE1A54A-3065-7049-B135-43681CB6F882}"/>
          </ac:spMkLst>
        </pc:spChg>
      </pc:sldChg>
    </pc:docChg>
  </pc:docChgLst>
  <pc:docChgLst>
    <pc:chgData name="Kun Suo" userId="41c30799-3a2b-4880-86a3-8488be07954a" providerId="ADAL" clId="{D14674D4-50A1-4D47-AEDA-58CA0D9451D2}"/>
    <pc:docChg chg="undo custSel addSld modSld">
      <pc:chgData name="Kun Suo" userId="41c30799-3a2b-4880-86a3-8488be07954a" providerId="ADAL" clId="{D14674D4-50A1-4D47-AEDA-58CA0D9451D2}" dt="2019-12-01T22:46:08.990" v="5433"/>
      <pc:docMkLst>
        <pc:docMk/>
      </pc:docMkLst>
      <pc:sldChg chg="modSp">
        <pc:chgData name="Kun Suo" userId="41c30799-3a2b-4880-86a3-8488be07954a" providerId="ADAL" clId="{D14674D4-50A1-4D47-AEDA-58CA0D9451D2}" dt="2019-12-01T18:56:04.455" v="2306" actId="20577"/>
        <pc:sldMkLst>
          <pc:docMk/>
          <pc:sldMk cId="0" sldId="256"/>
        </pc:sldMkLst>
        <pc:spChg chg="mod">
          <ac:chgData name="Kun Suo" userId="41c30799-3a2b-4880-86a3-8488be07954a" providerId="ADAL" clId="{D14674D4-50A1-4D47-AEDA-58CA0D9451D2}" dt="2019-12-01T18:56:04.455" v="2306" actId="20577"/>
          <ac:spMkLst>
            <pc:docMk/>
            <pc:sldMk cId="0" sldId="256"/>
            <ac:spMk id="2" creationId="{00000000-0000-0000-0000-000000000000}"/>
          </ac:spMkLst>
        </pc:spChg>
      </pc:sldChg>
      <pc:sldChg chg="addSp modSp">
        <pc:chgData name="Kun Suo" userId="41c30799-3a2b-4880-86a3-8488be07954a" providerId="ADAL" clId="{D14674D4-50A1-4D47-AEDA-58CA0D9451D2}" dt="2019-12-01T17:13:10.121" v="255"/>
        <pc:sldMkLst>
          <pc:docMk/>
          <pc:sldMk cId="2124369641" sldId="455"/>
        </pc:sldMkLst>
        <pc:spChg chg="mod">
          <ac:chgData name="Kun Suo" userId="41c30799-3a2b-4880-86a3-8488be07954a" providerId="ADAL" clId="{D14674D4-50A1-4D47-AEDA-58CA0D9451D2}" dt="2019-12-01T17:13:10.121" v="255"/>
          <ac:spMkLst>
            <pc:docMk/>
            <pc:sldMk cId="2124369641" sldId="455"/>
            <ac:spMk id="2" creationId="{FFC2855A-DEE2-0D40-A6B6-D55DE7EB2980}"/>
          </ac:spMkLst>
        </pc:spChg>
        <pc:spChg chg="mod">
          <ac:chgData name="Kun Suo" userId="41c30799-3a2b-4880-86a3-8488be07954a" providerId="ADAL" clId="{D14674D4-50A1-4D47-AEDA-58CA0D9451D2}" dt="2019-12-01T17:11:10.993" v="158" actId="27636"/>
          <ac:spMkLst>
            <pc:docMk/>
            <pc:sldMk cId="2124369641" sldId="455"/>
            <ac:spMk id="6" creationId="{84ACBAF7-8B38-FB46-A0A9-659634E70926}"/>
          </ac:spMkLst>
        </pc:spChg>
        <pc:grpChg chg="add mod">
          <ac:chgData name="Kun Suo" userId="41c30799-3a2b-4880-86a3-8488be07954a" providerId="ADAL" clId="{D14674D4-50A1-4D47-AEDA-58CA0D9451D2}" dt="2019-12-01T17:11:06.893" v="156" actId="164"/>
          <ac:grpSpMkLst>
            <pc:docMk/>
            <pc:sldMk cId="2124369641" sldId="455"/>
            <ac:grpSpMk id="9" creationId="{763F2005-5D4A-F44D-AE28-14B072BA23F2}"/>
          </ac:grpSpMkLst>
        </pc:grpChg>
        <pc:picChg chg="add mod modCrop">
          <ac:chgData name="Kun Suo" userId="41c30799-3a2b-4880-86a3-8488be07954a" providerId="ADAL" clId="{D14674D4-50A1-4D47-AEDA-58CA0D9451D2}" dt="2019-12-01T17:11:06.893" v="156" actId="164"/>
          <ac:picMkLst>
            <pc:docMk/>
            <pc:sldMk cId="2124369641" sldId="455"/>
            <ac:picMk id="4" creationId="{9BF1861D-C92E-F242-A997-CEFAC465630B}"/>
          </ac:picMkLst>
        </pc:picChg>
        <pc:picChg chg="add mod">
          <ac:chgData name="Kun Suo" userId="41c30799-3a2b-4880-86a3-8488be07954a" providerId="ADAL" clId="{D14674D4-50A1-4D47-AEDA-58CA0D9451D2}" dt="2019-12-01T17:11:06.893" v="156" actId="164"/>
          <ac:picMkLst>
            <pc:docMk/>
            <pc:sldMk cId="2124369641" sldId="455"/>
            <ac:picMk id="7" creationId="{66103C41-46E9-F844-BEC0-60B99D88A453}"/>
          </ac:picMkLst>
        </pc:picChg>
        <pc:picChg chg="add mod">
          <ac:chgData name="Kun Suo" userId="41c30799-3a2b-4880-86a3-8488be07954a" providerId="ADAL" clId="{D14674D4-50A1-4D47-AEDA-58CA0D9451D2}" dt="2019-12-01T17:11:06.893" v="156" actId="164"/>
          <ac:picMkLst>
            <pc:docMk/>
            <pc:sldMk cId="2124369641" sldId="455"/>
            <ac:picMk id="8" creationId="{60E00C1A-21E5-3747-8CD6-8F9FC51F829E}"/>
          </ac:picMkLst>
        </pc:picChg>
      </pc:sldChg>
      <pc:sldChg chg="modSp add">
        <pc:chgData name="Kun Suo" userId="41c30799-3a2b-4880-86a3-8488be07954a" providerId="ADAL" clId="{D14674D4-50A1-4D47-AEDA-58CA0D9451D2}" dt="2019-12-01T17:13:51.761" v="301" actId="207"/>
        <pc:sldMkLst>
          <pc:docMk/>
          <pc:sldMk cId="1706983331" sldId="456"/>
        </pc:sldMkLst>
        <pc:spChg chg="mod">
          <ac:chgData name="Kun Suo" userId="41c30799-3a2b-4880-86a3-8488be07954a" providerId="ADAL" clId="{D14674D4-50A1-4D47-AEDA-58CA0D9451D2}" dt="2019-12-01T17:13:13.872" v="256"/>
          <ac:spMkLst>
            <pc:docMk/>
            <pc:sldMk cId="1706983331" sldId="456"/>
            <ac:spMk id="2" creationId="{E594B110-04D4-5C4A-8AA2-77519A547627}"/>
          </ac:spMkLst>
        </pc:spChg>
        <pc:spChg chg="mod">
          <ac:chgData name="Kun Suo" userId="41c30799-3a2b-4880-86a3-8488be07954a" providerId="ADAL" clId="{D14674D4-50A1-4D47-AEDA-58CA0D9451D2}" dt="2019-12-01T17:13:51.761" v="301" actId="207"/>
          <ac:spMkLst>
            <pc:docMk/>
            <pc:sldMk cId="1706983331" sldId="456"/>
            <ac:spMk id="5" creationId="{86E8F947-9C2C-4F4E-ABA5-3F9A6E16304A}"/>
          </ac:spMkLst>
        </pc:spChg>
      </pc:sldChg>
      <pc:sldChg chg="addSp delSp modSp add">
        <pc:chgData name="Kun Suo" userId="41c30799-3a2b-4880-86a3-8488be07954a" providerId="ADAL" clId="{D14674D4-50A1-4D47-AEDA-58CA0D9451D2}" dt="2019-12-01T17:28:41.409" v="404" actId="1076"/>
        <pc:sldMkLst>
          <pc:docMk/>
          <pc:sldMk cId="2976772182" sldId="457"/>
        </pc:sldMkLst>
        <pc:spChg chg="mod">
          <ac:chgData name="Kun Suo" userId="41c30799-3a2b-4880-86a3-8488be07954a" providerId="ADAL" clId="{D14674D4-50A1-4D47-AEDA-58CA0D9451D2}" dt="2019-12-01T17:15:07.781" v="305"/>
          <ac:spMkLst>
            <pc:docMk/>
            <pc:sldMk cId="2976772182" sldId="457"/>
            <ac:spMk id="2" creationId="{A07FBF5B-9C4C-3E42-960D-4B25760CA39D}"/>
          </ac:spMkLst>
        </pc:spChg>
        <pc:spChg chg="mod">
          <ac:chgData name="Kun Suo" userId="41c30799-3a2b-4880-86a3-8488be07954a" providerId="ADAL" clId="{D14674D4-50A1-4D47-AEDA-58CA0D9451D2}" dt="2019-12-01T17:26:18.709" v="372" actId="27636"/>
          <ac:spMkLst>
            <pc:docMk/>
            <pc:sldMk cId="2976772182" sldId="457"/>
            <ac:spMk id="5" creationId="{083F8A1E-1BD5-FC43-8D5E-F062F633D644}"/>
          </ac:spMkLst>
        </pc:spChg>
        <pc:spChg chg="add mod">
          <ac:chgData name="Kun Suo" userId="41c30799-3a2b-4880-86a3-8488be07954a" providerId="ADAL" clId="{D14674D4-50A1-4D47-AEDA-58CA0D9451D2}" dt="2019-12-01T17:28:41.409" v="404" actId="1076"/>
          <ac:spMkLst>
            <pc:docMk/>
            <pc:sldMk cId="2976772182" sldId="457"/>
            <ac:spMk id="10" creationId="{DCC77ACC-98B7-364E-8057-C7582D173EAE}"/>
          </ac:spMkLst>
        </pc:spChg>
        <pc:picChg chg="add del">
          <ac:chgData name="Kun Suo" userId="41c30799-3a2b-4880-86a3-8488be07954a" providerId="ADAL" clId="{D14674D4-50A1-4D47-AEDA-58CA0D9451D2}" dt="2019-12-01T17:26:39.817" v="374" actId="478"/>
          <ac:picMkLst>
            <pc:docMk/>
            <pc:sldMk cId="2976772182" sldId="457"/>
            <ac:picMk id="6" creationId="{205FFE4D-A13F-3C4C-BDB8-8FFA201115DD}"/>
          </ac:picMkLst>
        </pc:picChg>
        <pc:picChg chg="add mod">
          <ac:chgData name="Kun Suo" userId="41c30799-3a2b-4880-86a3-8488be07954a" providerId="ADAL" clId="{D14674D4-50A1-4D47-AEDA-58CA0D9451D2}" dt="2019-12-01T17:27:42.136" v="383" actId="1076"/>
          <ac:picMkLst>
            <pc:docMk/>
            <pc:sldMk cId="2976772182" sldId="457"/>
            <ac:picMk id="7" creationId="{81B01FD8-7B42-6C4A-B39B-4765C731D2BF}"/>
          </ac:picMkLst>
        </pc:picChg>
        <pc:picChg chg="add mod">
          <ac:chgData name="Kun Suo" userId="41c30799-3a2b-4880-86a3-8488be07954a" providerId="ADAL" clId="{D14674D4-50A1-4D47-AEDA-58CA0D9451D2}" dt="2019-12-01T17:27:48.777" v="387" actId="1076"/>
          <ac:picMkLst>
            <pc:docMk/>
            <pc:sldMk cId="2976772182" sldId="457"/>
            <ac:picMk id="8" creationId="{F7FBF1A2-CBBD-D74C-ACAA-1DE763ECD693}"/>
          </ac:picMkLst>
        </pc:picChg>
        <pc:picChg chg="add mod">
          <ac:chgData name="Kun Suo" userId="41c30799-3a2b-4880-86a3-8488be07954a" providerId="ADAL" clId="{D14674D4-50A1-4D47-AEDA-58CA0D9451D2}" dt="2019-12-01T17:27:47.136" v="386" actId="1076"/>
          <ac:picMkLst>
            <pc:docMk/>
            <pc:sldMk cId="2976772182" sldId="457"/>
            <ac:picMk id="9" creationId="{F727A60E-2422-E240-BE5A-E0B752FA0AE5}"/>
          </ac:picMkLst>
        </pc:picChg>
      </pc:sldChg>
      <pc:sldChg chg="addSp modSp add">
        <pc:chgData name="Kun Suo" userId="41c30799-3a2b-4880-86a3-8488be07954a" providerId="ADAL" clId="{D14674D4-50A1-4D47-AEDA-58CA0D9451D2}" dt="2019-12-01T17:31:08.675" v="422" actId="1076"/>
        <pc:sldMkLst>
          <pc:docMk/>
          <pc:sldMk cId="364838006" sldId="458"/>
        </pc:sldMkLst>
        <pc:spChg chg="mod">
          <ac:chgData name="Kun Suo" userId="41c30799-3a2b-4880-86a3-8488be07954a" providerId="ADAL" clId="{D14674D4-50A1-4D47-AEDA-58CA0D9451D2}" dt="2019-12-01T17:28:26.241" v="396" actId="27636"/>
          <ac:spMkLst>
            <pc:docMk/>
            <pc:sldMk cId="364838006" sldId="458"/>
            <ac:spMk id="5" creationId="{083F8A1E-1BD5-FC43-8D5E-F062F633D644}"/>
          </ac:spMkLst>
        </pc:spChg>
        <pc:spChg chg="add">
          <ac:chgData name="Kun Suo" userId="41c30799-3a2b-4880-86a3-8488be07954a" providerId="ADAL" clId="{D14674D4-50A1-4D47-AEDA-58CA0D9451D2}" dt="2019-12-01T17:28:44.319" v="405"/>
          <ac:spMkLst>
            <pc:docMk/>
            <pc:sldMk cId="364838006" sldId="458"/>
            <ac:spMk id="7" creationId="{D3AD3BAC-8925-5A4A-8DDC-27496D334870}"/>
          </ac:spMkLst>
        </pc:spChg>
        <pc:spChg chg="add mod">
          <ac:chgData name="Kun Suo" userId="41c30799-3a2b-4880-86a3-8488be07954a" providerId="ADAL" clId="{D14674D4-50A1-4D47-AEDA-58CA0D9451D2}" dt="2019-12-01T17:31:08.675" v="422" actId="1076"/>
          <ac:spMkLst>
            <pc:docMk/>
            <pc:sldMk cId="364838006" sldId="458"/>
            <ac:spMk id="9" creationId="{D5D20DA0-4170-6A4F-B379-5EC41228F47C}"/>
          </ac:spMkLst>
        </pc:spChg>
        <pc:picChg chg="add">
          <ac:chgData name="Kun Suo" userId="41c30799-3a2b-4880-86a3-8488be07954a" providerId="ADAL" clId="{D14674D4-50A1-4D47-AEDA-58CA0D9451D2}" dt="2019-12-01T17:28:44.319" v="405"/>
          <ac:picMkLst>
            <pc:docMk/>
            <pc:sldMk cId="364838006" sldId="458"/>
            <ac:picMk id="6" creationId="{8E71DB31-1A7B-FD4F-B569-2BF09274D3F5}"/>
          </ac:picMkLst>
        </pc:picChg>
        <pc:picChg chg="add mod">
          <ac:chgData name="Kun Suo" userId="41c30799-3a2b-4880-86a3-8488be07954a" providerId="ADAL" clId="{D14674D4-50A1-4D47-AEDA-58CA0D9451D2}" dt="2019-12-01T17:30:59.547" v="409" actId="1076"/>
          <ac:picMkLst>
            <pc:docMk/>
            <pc:sldMk cId="364838006" sldId="458"/>
            <ac:picMk id="8" creationId="{70950F15-3909-C246-9FB4-873F8751ED5F}"/>
          </ac:picMkLst>
        </pc:picChg>
      </pc:sldChg>
      <pc:sldChg chg="addSp modSp add">
        <pc:chgData name="Kun Suo" userId="41c30799-3a2b-4880-86a3-8488be07954a" providerId="ADAL" clId="{D14674D4-50A1-4D47-AEDA-58CA0D9451D2}" dt="2019-12-01T17:35:51.131" v="496" actId="14100"/>
        <pc:sldMkLst>
          <pc:docMk/>
          <pc:sldMk cId="592734511" sldId="459"/>
        </pc:sldMkLst>
        <pc:spChg chg="mod">
          <ac:chgData name="Kun Suo" userId="41c30799-3a2b-4880-86a3-8488be07954a" providerId="ADAL" clId="{D14674D4-50A1-4D47-AEDA-58CA0D9451D2}" dt="2019-12-01T17:35:47.395" v="494" actId="27636"/>
          <ac:spMkLst>
            <pc:docMk/>
            <pc:sldMk cId="592734511" sldId="459"/>
            <ac:spMk id="5" creationId="{083F8A1E-1BD5-FC43-8D5E-F062F633D644}"/>
          </ac:spMkLst>
        </pc:spChg>
        <pc:picChg chg="add mod">
          <ac:chgData name="Kun Suo" userId="41c30799-3a2b-4880-86a3-8488be07954a" providerId="ADAL" clId="{D14674D4-50A1-4D47-AEDA-58CA0D9451D2}" dt="2019-12-01T17:35:51.131" v="496" actId="14100"/>
          <ac:picMkLst>
            <pc:docMk/>
            <pc:sldMk cId="592734511" sldId="459"/>
            <ac:picMk id="6" creationId="{AEC95D11-092A-D845-ADF2-CB21F93275E7}"/>
          </ac:picMkLst>
        </pc:picChg>
      </pc:sldChg>
      <pc:sldChg chg="addSp modSp add">
        <pc:chgData name="Kun Suo" userId="41c30799-3a2b-4880-86a3-8488be07954a" providerId="ADAL" clId="{D14674D4-50A1-4D47-AEDA-58CA0D9451D2}" dt="2019-12-01T17:41:13.940" v="597" actId="27636"/>
        <pc:sldMkLst>
          <pc:docMk/>
          <pc:sldMk cId="1087370739" sldId="460"/>
        </pc:sldMkLst>
        <pc:spChg chg="mod">
          <ac:chgData name="Kun Suo" userId="41c30799-3a2b-4880-86a3-8488be07954a" providerId="ADAL" clId="{D14674D4-50A1-4D47-AEDA-58CA0D9451D2}" dt="2019-12-01T17:36:04.152" v="510" actId="20577"/>
          <ac:spMkLst>
            <pc:docMk/>
            <pc:sldMk cId="1087370739" sldId="460"/>
            <ac:spMk id="2" creationId="{C26CC5B8-AD93-8242-AD2E-D15CF3E7A065}"/>
          </ac:spMkLst>
        </pc:spChg>
        <pc:spChg chg="mod">
          <ac:chgData name="Kun Suo" userId="41c30799-3a2b-4880-86a3-8488be07954a" providerId="ADAL" clId="{D14674D4-50A1-4D47-AEDA-58CA0D9451D2}" dt="2019-12-01T17:41:13.940" v="597" actId="27636"/>
          <ac:spMkLst>
            <pc:docMk/>
            <pc:sldMk cId="1087370739" sldId="460"/>
            <ac:spMk id="5" creationId="{B30B1814-B2EF-8C49-946D-A835A6927573}"/>
          </ac:spMkLst>
        </pc:spChg>
        <pc:grpChg chg="add mod">
          <ac:chgData name="Kun Suo" userId="41c30799-3a2b-4880-86a3-8488be07954a" providerId="ADAL" clId="{D14674D4-50A1-4D47-AEDA-58CA0D9451D2}" dt="2019-12-01T17:40:59.619" v="594" actId="1076"/>
          <ac:grpSpMkLst>
            <pc:docMk/>
            <pc:sldMk cId="1087370739" sldId="460"/>
            <ac:grpSpMk id="10" creationId="{249A72A2-F531-D644-9F7F-1334ABC5C18F}"/>
          </ac:grpSpMkLst>
        </pc:grpChg>
        <pc:picChg chg="add mod modCrop">
          <ac:chgData name="Kun Suo" userId="41c30799-3a2b-4880-86a3-8488be07954a" providerId="ADAL" clId="{D14674D4-50A1-4D47-AEDA-58CA0D9451D2}" dt="2019-12-01T17:40:49.340" v="591" actId="164"/>
          <ac:picMkLst>
            <pc:docMk/>
            <pc:sldMk cId="1087370739" sldId="460"/>
            <ac:picMk id="6" creationId="{5680E2B6-E533-FD4B-A2AA-537F089DCE68}"/>
          </ac:picMkLst>
        </pc:picChg>
        <pc:picChg chg="add mod">
          <ac:chgData name="Kun Suo" userId="41c30799-3a2b-4880-86a3-8488be07954a" providerId="ADAL" clId="{D14674D4-50A1-4D47-AEDA-58CA0D9451D2}" dt="2019-12-01T17:40:49.340" v="591" actId="164"/>
          <ac:picMkLst>
            <pc:docMk/>
            <pc:sldMk cId="1087370739" sldId="460"/>
            <ac:picMk id="7" creationId="{FA2D33D1-656F-9941-8AF8-0EDEEDD3EF47}"/>
          </ac:picMkLst>
        </pc:picChg>
        <pc:picChg chg="add mod">
          <ac:chgData name="Kun Suo" userId="41c30799-3a2b-4880-86a3-8488be07954a" providerId="ADAL" clId="{D14674D4-50A1-4D47-AEDA-58CA0D9451D2}" dt="2019-12-01T17:40:49.340" v="591" actId="164"/>
          <ac:picMkLst>
            <pc:docMk/>
            <pc:sldMk cId="1087370739" sldId="460"/>
            <ac:picMk id="8" creationId="{687244C6-31EA-3042-9872-EAECF46357B9}"/>
          </ac:picMkLst>
        </pc:picChg>
        <pc:picChg chg="add mod">
          <ac:chgData name="Kun Suo" userId="41c30799-3a2b-4880-86a3-8488be07954a" providerId="ADAL" clId="{D14674D4-50A1-4D47-AEDA-58CA0D9451D2}" dt="2019-12-01T17:40:49.340" v="591" actId="164"/>
          <ac:picMkLst>
            <pc:docMk/>
            <pc:sldMk cId="1087370739" sldId="460"/>
            <ac:picMk id="9" creationId="{FE027082-8C1F-4C4F-A2AC-A258E5874DF1}"/>
          </ac:picMkLst>
        </pc:picChg>
      </pc:sldChg>
      <pc:sldChg chg="addSp delSp modSp add">
        <pc:chgData name="Kun Suo" userId="41c30799-3a2b-4880-86a3-8488be07954a" providerId="ADAL" clId="{D14674D4-50A1-4D47-AEDA-58CA0D9451D2}" dt="2019-12-01T17:44:19.965" v="721" actId="20577"/>
        <pc:sldMkLst>
          <pc:docMk/>
          <pc:sldMk cId="266952889" sldId="461"/>
        </pc:sldMkLst>
        <pc:spChg chg="mod">
          <ac:chgData name="Kun Suo" userId="41c30799-3a2b-4880-86a3-8488be07954a" providerId="ADAL" clId="{D14674D4-50A1-4D47-AEDA-58CA0D9451D2}" dt="2019-12-01T17:41:35.274" v="608" actId="20577"/>
          <ac:spMkLst>
            <pc:docMk/>
            <pc:sldMk cId="266952889" sldId="461"/>
            <ac:spMk id="2" creationId="{C26CC5B8-AD93-8242-AD2E-D15CF3E7A065}"/>
          </ac:spMkLst>
        </pc:spChg>
        <pc:spChg chg="mod">
          <ac:chgData name="Kun Suo" userId="41c30799-3a2b-4880-86a3-8488be07954a" providerId="ADAL" clId="{D14674D4-50A1-4D47-AEDA-58CA0D9451D2}" dt="2019-12-01T17:44:19.965" v="721" actId="20577"/>
          <ac:spMkLst>
            <pc:docMk/>
            <pc:sldMk cId="266952889" sldId="461"/>
            <ac:spMk id="5" creationId="{B30B1814-B2EF-8C49-946D-A835A6927573}"/>
          </ac:spMkLst>
        </pc:spChg>
        <pc:grpChg chg="del">
          <ac:chgData name="Kun Suo" userId="41c30799-3a2b-4880-86a3-8488be07954a" providerId="ADAL" clId="{D14674D4-50A1-4D47-AEDA-58CA0D9451D2}" dt="2019-12-01T17:41:40.872" v="609" actId="478"/>
          <ac:grpSpMkLst>
            <pc:docMk/>
            <pc:sldMk cId="266952889" sldId="461"/>
            <ac:grpSpMk id="10" creationId="{249A72A2-F531-D644-9F7F-1334ABC5C18F}"/>
          </ac:grpSpMkLst>
        </pc:grpChg>
        <pc:picChg chg="add mod">
          <ac:chgData name="Kun Suo" userId="41c30799-3a2b-4880-86a3-8488be07954a" providerId="ADAL" clId="{D14674D4-50A1-4D47-AEDA-58CA0D9451D2}" dt="2019-12-01T17:41:57.970" v="615" actId="14100"/>
          <ac:picMkLst>
            <pc:docMk/>
            <pc:sldMk cId="266952889" sldId="461"/>
            <ac:picMk id="11" creationId="{64D59C62-3FD9-D34E-B50C-8980EA1B55C6}"/>
          </ac:picMkLst>
        </pc:picChg>
      </pc:sldChg>
      <pc:sldChg chg="modSp add">
        <pc:chgData name="Kun Suo" userId="41c30799-3a2b-4880-86a3-8488be07954a" providerId="ADAL" clId="{D14674D4-50A1-4D47-AEDA-58CA0D9451D2}" dt="2019-12-01T17:46:03.139" v="970" actId="20577"/>
        <pc:sldMkLst>
          <pc:docMk/>
          <pc:sldMk cId="297130369" sldId="462"/>
        </pc:sldMkLst>
        <pc:spChg chg="mod">
          <ac:chgData name="Kun Suo" userId="41c30799-3a2b-4880-86a3-8488be07954a" providerId="ADAL" clId="{D14674D4-50A1-4D47-AEDA-58CA0D9451D2}" dt="2019-12-01T17:46:03.139" v="970" actId="20577"/>
          <ac:spMkLst>
            <pc:docMk/>
            <pc:sldMk cId="297130369" sldId="462"/>
            <ac:spMk id="5" creationId="{B30B1814-B2EF-8C49-946D-A835A6927573}"/>
          </ac:spMkLst>
        </pc:spChg>
      </pc:sldChg>
      <pc:sldChg chg="addSp modSp add">
        <pc:chgData name="Kun Suo" userId="41c30799-3a2b-4880-86a3-8488be07954a" providerId="ADAL" clId="{D14674D4-50A1-4D47-AEDA-58CA0D9451D2}" dt="2019-12-01T17:48:08.489" v="1083" actId="207"/>
        <pc:sldMkLst>
          <pc:docMk/>
          <pc:sldMk cId="1902746843" sldId="463"/>
        </pc:sldMkLst>
        <pc:spChg chg="mod">
          <ac:chgData name="Kun Suo" userId="41c30799-3a2b-4880-86a3-8488be07954a" providerId="ADAL" clId="{D14674D4-50A1-4D47-AEDA-58CA0D9451D2}" dt="2019-12-01T17:46:55.434" v="972"/>
          <ac:spMkLst>
            <pc:docMk/>
            <pc:sldMk cId="1902746843" sldId="463"/>
            <ac:spMk id="2" creationId="{3D95FE0D-2448-6240-AA6B-3D2B79E9CF0B}"/>
          </ac:spMkLst>
        </pc:spChg>
        <pc:spChg chg="mod">
          <ac:chgData name="Kun Suo" userId="41c30799-3a2b-4880-86a3-8488be07954a" providerId="ADAL" clId="{D14674D4-50A1-4D47-AEDA-58CA0D9451D2}" dt="2019-12-01T17:48:08.489" v="1083" actId="207"/>
          <ac:spMkLst>
            <pc:docMk/>
            <pc:sldMk cId="1902746843" sldId="463"/>
            <ac:spMk id="5" creationId="{708AEB09-505A-2443-8E02-6645F7BCA2DD}"/>
          </ac:spMkLst>
        </pc:spChg>
        <pc:picChg chg="add mod">
          <ac:chgData name="Kun Suo" userId="41c30799-3a2b-4880-86a3-8488be07954a" providerId="ADAL" clId="{D14674D4-50A1-4D47-AEDA-58CA0D9451D2}" dt="2019-12-01T17:47:53.576" v="1078" actId="1076"/>
          <ac:picMkLst>
            <pc:docMk/>
            <pc:sldMk cId="1902746843" sldId="463"/>
            <ac:picMk id="6" creationId="{5E86D171-E568-AF4A-ACDB-FFC83BFCC21A}"/>
          </ac:picMkLst>
        </pc:picChg>
      </pc:sldChg>
      <pc:sldChg chg="modSp add">
        <pc:chgData name="Kun Suo" userId="41c30799-3a2b-4880-86a3-8488be07954a" providerId="ADAL" clId="{D14674D4-50A1-4D47-AEDA-58CA0D9451D2}" dt="2019-12-01T18:04:25.367" v="1407" actId="20577"/>
        <pc:sldMkLst>
          <pc:docMk/>
          <pc:sldMk cId="2016406080" sldId="464"/>
        </pc:sldMkLst>
        <pc:spChg chg="mod">
          <ac:chgData name="Kun Suo" userId="41c30799-3a2b-4880-86a3-8488be07954a" providerId="ADAL" clId="{D14674D4-50A1-4D47-AEDA-58CA0D9451D2}" dt="2019-12-01T17:50:30.247" v="1177" actId="20577"/>
          <ac:spMkLst>
            <pc:docMk/>
            <pc:sldMk cId="2016406080" sldId="464"/>
            <ac:spMk id="2" creationId="{6AA9708A-04C7-FC4B-97EA-34C62F0CF280}"/>
          </ac:spMkLst>
        </pc:spChg>
        <pc:spChg chg="mod">
          <ac:chgData name="Kun Suo" userId="41c30799-3a2b-4880-86a3-8488be07954a" providerId="ADAL" clId="{D14674D4-50A1-4D47-AEDA-58CA0D9451D2}" dt="2019-12-01T18:04:25.367" v="1407" actId="20577"/>
          <ac:spMkLst>
            <pc:docMk/>
            <pc:sldMk cId="2016406080" sldId="464"/>
            <ac:spMk id="5" creationId="{B3212901-CCEA-8943-9008-ADA5B66DF075}"/>
          </ac:spMkLst>
        </pc:spChg>
      </pc:sldChg>
      <pc:sldChg chg="addSp modSp add">
        <pc:chgData name="Kun Suo" userId="41c30799-3a2b-4880-86a3-8488be07954a" providerId="ADAL" clId="{D14674D4-50A1-4D47-AEDA-58CA0D9451D2}" dt="2019-12-01T18:37:10.584" v="1500" actId="693"/>
        <pc:sldMkLst>
          <pc:docMk/>
          <pc:sldMk cId="1837701450" sldId="465"/>
        </pc:sldMkLst>
        <pc:spChg chg="mod">
          <ac:chgData name="Kun Suo" userId="41c30799-3a2b-4880-86a3-8488be07954a" providerId="ADAL" clId="{D14674D4-50A1-4D47-AEDA-58CA0D9451D2}" dt="2019-12-01T18:36:25.118" v="1494" actId="20577"/>
          <ac:spMkLst>
            <pc:docMk/>
            <pc:sldMk cId="1837701450" sldId="465"/>
            <ac:spMk id="5" creationId="{B3212901-CCEA-8943-9008-ADA5B66DF075}"/>
          </ac:spMkLst>
        </pc:spChg>
        <pc:spChg chg="add mod">
          <ac:chgData name="Kun Suo" userId="41c30799-3a2b-4880-86a3-8488be07954a" providerId="ADAL" clId="{D14674D4-50A1-4D47-AEDA-58CA0D9451D2}" dt="2019-12-01T18:37:10.584" v="1500" actId="693"/>
          <ac:spMkLst>
            <pc:docMk/>
            <pc:sldMk cId="1837701450" sldId="465"/>
            <ac:spMk id="7" creationId="{C2E6589E-DFA0-874B-A7B2-DEE2E777C4C9}"/>
          </ac:spMkLst>
        </pc:spChg>
        <pc:picChg chg="add mod">
          <ac:chgData name="Kun Suo" userId="41c30799-3a2b-4880-86a3-8488be07954a" providerId="ADAL" clId="{D14674D4-50A1-4D47-AEDA-58CA0D9451D2}" dt="2019-12-01T18:05:36.706" v="1411" actId="1076"/>
          <ac:picMkLst>
            <pc:docMk/>
            <pc:sldMk cId="1837701450" sldId="465"/>
            <ac:picMk id="6" creationId="{51324329-AD18-1049-B4C1-B9BF8FA0DDDB}"/>
          </ac:picMkLst>
        </pc:picChg>
      </pc:sldChg>
      <pc:sldChg chg="addSp modSp add">
        <pc:chgData name="Kun Suo" userId="41c30799-3a2b-4880-86a3-8488be07954a" providerId="ADAL" clId="{D14674D4-50A1-4D47-AEDA-58CA0D9451D2}" dt="2019-12-01T18:40:48.521" v="1722" actId="27636"/>
        <pc:sldMkLst>
          <pc:docMk/>
          <pc:sldMk cId="3365698068" sldId="466"/>
        </pc:sldMkLst>
        <pc:spChg chg="mod">
          <ac:chgData name="Kun Suo" userId="41c30799-3a2b-4880-86a3-8488be07954a" providerId="ADAL" clId="{D14674D4-50A1-4D47-AEDA-58CA0D9451D2}" dt="2019-12-01T18:40:48.521" v="1722" actId="27636"/>
          <ac:spMkLst>
            <pc:docMk/>
            <pc:sldMk cId="3365698068" sldId="466"/>
            <ac:spMk id="5" creationId="{B3212901-CCEA-8943-9008-ADA5B66DF075}"/>
          </ac:spMkLst>
        </pc:spChg>
        <pc:spChg chg="add mod">
          <ac:chgData name="Kun Suo" userId="41c30799-3a2b-4880-86a3-8488be07954a" providerId="ADAL" clId="{D14674D4-50A1-4D47-AEDA-58CA0D9451D2}" dt="2019-12-01T18:37:24.278" v="1505" actId="14100"/>
          <ac:spMkLst>
            <pc:docMk/>
            <pc:sldMk cId="3365698068" sldId="466"/>
            <ac:spMk id="7" creationId="{36E58377-E11A-EF45-A4D1-63DC472FE7C5}"/>
          </ac:spMkLst>
        </pc:spChg>
      </pc:sldChg>
      <pc:sldChg chg="modSp add">
        <pc:chgData name="Kun Suo" userId="41c30799-3a2b-4880-86a3-8488be07954a" providerId="ADAL" clId="{D14674D4-50A1-4D47-AEDA-58CA0D9451D2}" dt="2019-12-01T18:43:20.288" v="1760" actId="27636"/>
        <pc:sldMkLst>
          <pc:docMk/>
          <pc:sldMk cId="1225178246" sldId="467"/>
        </pc:sldMkLst>
        <pc:spChg chg="mod">
          <ac:chgData name="Kun Suo" userId="41c30799-3a2b-4880-86a3-8488be07954a" providerId="ADAL" clId="{D14674D4-50A1-4D47-AEDA-58CA0D9451D2}" dt="2019-12-01T18:43:20.288" v="1760" actId="27636"/>
          <ac:spMkLst>
            <pc:docMk/>
            <pc:sldMk cId="1225178246" sldId="467"/>
            <ac:spMk id="5" creationId="{B3212901-CCEA-8943-9008-ADA5B66DF075}"/>
          </ac:spMkLst>
        </pc:spChg>
      </pc:sldChg>
      <pc:sldChg chg="addSp delSp modSp add">
        <pc:chgData name="Kun Suo" userId="41c30799-3a2b-4880-86a3-8488be07954a" providerId="ADAL" clId="{D14674D4-50A1-4D47-AEDA-58CA0D9451D2}" dt="2019-12-01T18:48:43.982" v="1921" actId="27636"/>
        <pc:sldMkLst>
          <pc:docMk/>
          <pc:sldMk cId="2715067692" sldId="468"/>
        </pc:sldMkLst>
        <pc:spChg chg="mod">
          <ac:chgData name="Kun Suo" userId="41c30799-3a2b-4880-86a3-8488be07954a" providerId="ADAL" clId="{D14674D4-50A1-4D47-AEDA-58CA0D9451D2}" dt="2019-12-01T18:48:43.982" v="1921" actId="27636"/>
          <ac:spMkLst>
            <pc:docMk/>
            <pc:sldMk cId="2715067692" sldId="468"/>
            <ac:spMk id="5" creationId="{B3212901-CCEA-8943-9008-ADA5B66DF075}"/>
          </ac:spMkLst>
        </pc:spChg>
        <pc:spChg chg="del">
          <ac:chgData name="Kun Suo" userId="41c30799-3a2b-4880-86a3-8488be07954a" providerId="ADAL" clId="{D14674D4-50A1-4D47-AEDA-58CA0D9451D2}" dt="2019-12-01T18:44:01.691" v="1770" actId="478"/>
          <ac:spMkLst>
            <pc:docMk/>
            <pc:sldMk cId="2715067692" sldId="468"/>
            <ac:spMk id="7" creationId="{36E58377-E11A-EF45-A4D1-63DC472FE7C5}"/>
          </ac:spMkLst>
        </pc:spChg>
        <pc:spChg chg="add mod">
          <ac:chgData name="Kun Suo" userId="41c30799-3a2b-4880-86a3-8488be07954a" providerId="ADAL" clId="{D14674D4-50A1-4D47-AEDA-58CA0D9451D2}" dt="2019-12-01T18:45:07.516" v="1807" actId="1076"/>
          <ac:spMkLst>
            <pc:docMk/>
            <pc:sldMk cId="2715067692" sldId="468"/>
            <ac:spMk id="9" creationId="{DE963B86-CFA4-9246-9F89-FEDB57499D52}"/>
          </ac:spMkLst>
        </pc:spChg>
        <pc:spChg chg="add mod">
          <ac:chgData name="Kun Suo" userId="41c30799-3a2b-4880-86a3-8488be07954a" providerId="ADAL" clId="{D14674D4-50A1-4D47-AEDA-58CA0D9451D2}" dt="2019-12-01T18:45:07.516" v="1807" actId="1076"/>
          <ac:spMkLst>
            <pc:docMk/>
            <pc:sldMk cId="2715067692" sldId="468"/>
            <ac:spMk id="11" creationId="{E34ED81A-BAA6-5E4C-89E6-5506B13E4F74}"/>
          </ac:spMkLst>
        </pc:spChg>
        <pc:spChg chg="add mod">
          <ac:chgData name="Kun Suo" userId="41c30799-3a2b-4880-86a3-8488be07954a" providerId="ADAL" clId="{D14674D4-50A1-4D47-AEDA-58CA0D9451D2}" dt="2019-12-01T18:45:51.836" v="1824" actId="20577"/>
          <ac:spMkLst>
            <pc:docMk/>
            <pc:sldMk cId="2715067692" sldId="468"/>
            <ac:spMk id="14" creationId="{8EB777A5-024F-344D-AD54-A0952615570F}"/>
          </ac:spMkLst>
        </pc:spChg>
        <pc:spChg chg="add mod">
          <ac:chgData name="Kun Suo" userId="41c30799-3a2b-4880-86a3-8488be07954a" providerId="ADAL" clId="{D14674D4-50A1-4D47-AEDA-58CA0D9451D2}" dt="2019-12-01T18:45:59.392" v="1828" actId="20577"/>
          <ac:spMkLst>
            <pc:docMk/>
            <pc:sldMk cId="2715067692" sldId="468"/>
            <ac:spMk id="15" creationId="{B1910171-7BAB-1241-84FF-A7AC8FA379B7}"/>
          </ac:spMkLst>
        </pc:spChg>
        <pc:picChg chg="del">
          <ac:chgData name="Kun Suo" userId="41c30799-3a2b-4880-86a3-8488be07954a" providerId="ADAL" clId="{D14674D4-50A1-4D47-AEDA-58CA0D9451D2}" dt="2019-12-01T18:44:01.691" v="1770" actId="478"/>
          <ac:picMkLst>
            <pc:docMk/>
            <pc:sldMk cId="2715067692" sldId="468"/>
            <ac:picMk id="6" creationId="{51324329-AD18-1049-B4C1-B9BF8FA0DDDB}"/>
          </ac:picMkLst>
        </pc:picChg>
        <pc:picChg chg="add mod">
          <ac:chgData name="Kun Suo" userId="41c30799-3a2b-4880-86a3-8488be07954a" providerId="ADAL" clId="{D14674D4-50A1-4D47-AEDA-58CA0D9451D2}" dt="2019-12-01T18:45:07.516" v="1807" actId="1076"/>
          <ac:picMkLst>
            <pc:docMk/>
            <pc:sldMk cId="2715067692" sldId="468"/>
            <ac:picMk id="8" creationId="{3F6CAC48-2F61-6F41-B3F2-8713E11C6EFC}"/>
          </ac:picMkLst>
        </pc:picChg>
        <pc:picChg chg="add mod">
          <ac:chgData name="Kun Suo" userId="41c30799-3a2b-4880-86a3-8488be07954a" providerId="ADAL" clId="{D14674D4-50A1-4D47-AEDA-58CA0D9451D2}" dt="2019-12-01T18:45:07.516" v="1807" actId="1076"/>
          <ac:picMkLst>
            <pc:docMk/>
            <pc:sldMk cId="2715067692" sldId="468"/>
            <ac:picMk id="10" creationId="{E4BB680C-C86A-F144-923A-1746DB4DC074}"/>
          </ac:picMkLst>
        </pc:picChg>
        <pc:picChg chg="add mod">
          <ac:chgData name="Kun Suo" userId="41c30799-3a2b-4880-86a3-8488be07954a" providerId="ADAL" clId="{D14674D4-50A1-4D47-AEDA-58CA0D9451D2}" dt="2019-12-01T18:45:22.171" v="1810" actId="1076"/>
          <ac:picMkLst>
            <pc:docMk/>
            <pc:sldMk cId="2715067692" sldId="468"/>
            <ac:picMk id="12" creationId="{94876495-5CCE-AF4C-9161-ED091B328F58}"/>
          </ac:picMkLst>
        </pc:picChg>
        <pc:picChg chg="add mod">
          <ac:chgData name="Kun Suo" userId="41c30799-3a2b-4880-86a3-8488be07954a" providerId="ADAL" clId="{D14674D4-50A1-4D47-AEDA-58CA0D9451D2}" dt="2019-12-01T18:45:25.227" v="1812" actId="1076"/>
          <ac:picMkLst>
            <pc:docMk/>
            <pc:sldMk cId="2715067692" sldId="468"/>
            <ac:picMk id="13" creationId="{2F862F4C-E75C-F64A-BC4C-097989FB67BD}"/>
          </ac:picMkLst>
        </pc:picChg>
        <pc:cxnChg chg="add mod">
          <ac:chgData name="Kun Suo" userId="41c30799-3a2b-4880-86a3-8488be07954a" providerId="ADAL" clId="{D14674D4-50A1-4D47-AEDA-58CA0D9451D2}" dt="2019-12-01T18:47:44.150" v="1850" actId="1582"/>
          <ac:cxnSpMkLst>
            <pc:docMk/>
            <pc:sldMk cId="2715067692" sldId="468"/>
            <ac:cxnSpMk id="17" creationId="{7BDC2BA7-809F-084D-922D-129FB22686FB}"/>
          </ac:cxnSpMkLst>
        </pc:cxnChg>
        <pc:cxnChg chg="add mod">
          <ac:chgData name="Kun Suo" userId="41c30799-3a2b-4880-86a3-8488be07954a" providerId="ADAL" clId="{D14674D4-50A1-4D47-AEDA-58CA0D9451D2}" dt="2019-12-01T18:47:49.093" v="1852" actId="1076"/>
          <ac:cxnSpMkLst>
            <pc:docMk/>
            <pc:sldMk cId="2715067692" sldId="468"/>
            <ac:cxnSpMk id="18" creationId="{E57D1874-D3FA-4C49-8370-FFEF9443ACC1}"/>
          </ac:cxnSpMkLst>
        </pc:cxnChg>
      </pc:sldChg>
      <pc:sldChg chg="modSp add">
        <pc:chgData name="Kun Suo" userId="41c30799-3a2b-4880-86a3-8488be07954a" providerId="ADAL" clId="{D14674D4-50A1-4D47-AEDA-58CA0D9451D2}" dt="2019-12-01T18:51:36.901" v="2106" actId="20577"/>
        <pc:sldMkLst>
          <pc:docMk/>
          <pc:sldMk cId="432942747" sldId="469"/>
        </pc:sldMkLst>
        <pc:spChg chg="mod">
          <ac:chgData name="Kun Suo" userId="41c30799-3a2b-4880-86a3-8488be07954a" providerId="ADAL" clId="{D14674D4-50A1-4D47-AEDA-58CA0D9451D2}" dt="2019-12-01T18:51:36.901" v="2106" actId="20577"/>
          <ac:spMkLst>
            <pc:docMk/>
            <pc:sldMk cId="432942747" sldId="469"/>
            <ac:spMk id="5" creationId="{B3212901-CCEA-8943-9008-ADA5B66DF075}"/>
          </ac:spMkLst>
        </pc:spChg>
        <pc:cxnChg chg="mod">
          <ac:chgData name="Kun Suo" userId="41c30799-3a2b-4880-86a3-8488be07954a" providerId="ADAL" clId="{D14674D4-50A1-4D47-AEDA-58CA0D9451D2}" dt="2019-12-01T18:49:36.865" v="1933" actId="14100"/>
          <ac:cxnSpMkLst>
            <pc:docMk/>
            <pc:sldMk cId="432942747" sldId="469"/>
            <ac:cxnSpMk id="17" creationId="{7BDC2BA7-809F-084D-922D-129FB22686FB}"/>
          </ac:cxnSpMkLst>
        </pc:cxnChg>
      </pc:sldChg>
      <pc:sldChg chg="modSp add">
        <pc:chgData name="Kun Suo" userId="41c30799-3a2b-4880-86a3-8488be07954a" providerId="ADAL" clId="{D14674D4-50A1-4D47-AEDA-58CA0D9451D2}" dt="2019-12-01T18:53:44.943" v="2175" actId="20577"/>
        <pc:sldMkLst>
          <pc:docMk/>
          <pc:sldMk cId="2211627189" sldId="470"/>
        </pc:sldMkLst>
        <pc:spChg chg="mod">
          <ac:chgData name="Kun Suo" userId="41c30799-3a2b-4880-86a3-8488be07954a" providerId="ADAL" clId="{D14674D4-50A1-4D47-AEDA-58CA0D9451D2}" dt="2019-12-01T18:53:44.943" v="2175" actId="20577"/>
          <ac:spMkLst>
            <pc:docMk/>
            <pc:sldMk cId="2211627189" sldId="470"/>
            <ac:spMk id="5" creationId="{B3212901-CCEA-8943-9008-ADA5B66DF075}"/>
          </ac:spMkLst>
        </pc:spChg>
      </pc:sldChg>
      <pc:sldChg chg="modSp add">
        <pc:chgData name="Kun Suo" userId="41c30799-3a2b-4880-86a3-8488be07954a" providerId="ADAL" clId="{D14674D4-50A1-4D47-AEDA-58CA0D9451D2}" dt="2019-12-01T18:55:14.451" v="2305" actId="14100"/>
        <pc:sldMkLst>
          <pc:docMk/>
          <pc:sldMk cId="1885305166" sldId="471"/>
        </pc:sldMkLst>
        <pc:spChg chg="mod">
          <ac:chgData name="Kun Suo" userId="41c30799-3a2b-4880-86a3-8488be07954a" providerId="ADAL" clId="{D14674D4-50A1-4D47-AEDA-58CA0D9451D2}" dt="2019-12-01T18:55:14.451" v="2305" actId="14100"/>
          <ac:spMkLst>
            <pc:docMk/>
            <pc:sldMk cId="1885305166" sldId="471"/>
            <ac:spMk id="5" creationId="{B3212901-CCEA-8943-9008-ADA5B66DF075}"/>
          </ac:spMkLst>
        </pc:spChg>
      </pc:sldChg>
      <pc:sldChg chg="addSp modSp add">
        <pc:chgData name="Kun Suo" userId="41c30799-3a2b-4880-86a3-8488be07954a" providerId="ADAL" clId="{D14674D4-50A1-4D47-AEDA-58CA0D9451D2}" dt="2019-12-01T18:59:37.549" v="2581" actId="20577"/>
        <pc:sldMkLst>
          <pc:docMk/>
          <pc:sldMk cId="1804738147" sldId="472"/>
        </pc:sldMkLst>
        <pc:spChg chg="mod">
          <ac:chgData name="Kun Suo" userId="41c30799-3a2b-4880-86a3-8488be07954a" providerId="ADAL" clId="{D14674D4-50A1-4D47-AEDA-58CA0D9451D2}" dt="2019-12-01T18:56:36.847" v="2326" actId="20577"/>
          <ac:spMkLst>
            <pc:docMk/>
            <pc:sldMk cId="1804738147" sldId="472"/>
            <ac:spMk id="2" creationId="{76FEF53A-16CA-C543-8645-502043F12B83}"/>
          </ac:spMkLst>
        </pc:spChg>
        <pc:spChg chg="mod">
          <ac:chgData name="Kun Suo" userId="41c30799-3a2b-4880-86a3-8488be07954a" providerId="ADAL" clId="{D14674D4-50A1-4D47-AEDA-58CA0D9451D2}" dt="2019-12-01T18:59:37.549" v="2581" actId="20577"/>
          <ac:spMkLst>
            <pc:docMk/>
            <pc:sldMk cId="1804738147" sldId="472"/>
            <ac:spMk id="5" creationId="{6812D6E4-40F1-6D45-A4E1-CC7A2F6568D0}"/>
          </ac:spMkLst>
        </pc:spChg>
        <pc:picChg chg="add mod">
          <ac:chgData name="Kun Suo" userId="41c30799-3a2b-4880-86a3-8488be07954a" providerId="ADAL" clId="{D14674D4-50A1-4D47-AEDA-58CA0D9451D2}" dt="2019-12-01T18:57:03.821" v="2345" actId="1076"/>
          <ac:picMkLst>
            <pc:docMk/>
            <pc:sldMk cId="1804738147" sldId="472"/>
            <ac:picMk id="6" creationId="{B690C0DB-0FAC-944A-8727-109AA5E31DE0}"/>
          </ac:picMkLst>
        </pc:picChg>
      </pc:sldChg>
      <pc:sldChg chg="modSp add">
        <pc:chgData name="Kun Suo" userId="41c30799-3a2b-4880-86a3-8488be07954a" providerId="ADAL" clId="{D14674D4-50A1-4D47-AEDA-58CA0D9451D2}" dt="2019-12-01T19:05:37.749" v="2758" actId="20577"/>
        <pc:sldMkLst>
          <pc:docMk/>
          <pc:sldMk cId="1826246111" sldId="473"/>
        </pc:sldMkLst>
        <pc:spChg chg="mod">
          <ac:chgData name="Kun Suo" userId="41c30799-3a2b-4880-86a3-8488be07954a" providerId="ADAL" clId="{D14674D4-50A1-4D47-AEDA-58CA0D9451D2}" dt="2019-12-01T19:05:37.749" v="2758" actId="20577"/>
          <ac:spMkLst>
            <pc:docMk/>
            <pc:sldMk cId="1826246111" sldId="473"/>
            <ac:spMk id="5" creationId="{6812D6E4-40F1-6D45-A4E1-CC7A2F6568D0}"/>
          </ac:spMkLst>
        </pc:spChg>
      </pc:sldChg>
      <pc:sldChg chg="addSp modSp add">
        <pc:chgData name="Kun Suo" userId="41c30799-3a2b-4880-86a3-8488be07954a" providerId="ADAL" clId="{D14674D4-50A1-4D47-AEDA-58CA0D9451D2}" dt="2019-12-01T19:07:42.520" v="2894" actId="27636"/>
        <pc:sldMkLst>
          <pc:docMk/>
          <pc:sldMk cId="4070722713" sldId="474"/>
        </pc:sldMkLst>
        <pc:spChg chg="mod">
          <ac:chgData name="Kun Suo" userId="41c30799-3a2b-4880-86a3-8488be07954a" providerId="ADAL" clId="{D14674D4-50A1-4D47-AEDA-58CA0D9451D2}" dt="2019-12-01T19:06:23.265" v="2803" actId="20577"/>
          <ac:spMkLst>
            <pc:docMk/>
            <pc:sldMk cId="4070722713" sldId="474"/>
            <ac:spMk id="2" creationId="{0659C964-C153-1843-8913-DB00B3DA39DA}"/>
          </ac:spMkLst>
        </pc:spChg>
        <pc:spChg chg="mod">
          <ac:chgData name="Kun Suo" userId="41c30799-3a2b-4880-86a3-8488be07954a" providerId="ADAL" clId="{D14674D4-50A1-4D47-AEDA-58CA0D9451D2}" dt="2019-12-01T19:07:42.520" v="2894" actId="27636"/>
          <ac:spMkLst>
            <pc:docMk/>
            <pc:sldMk cId="4070722713" sldId="474"/>
            <ac:spMk id="5" creationId="{9BF3EB09-42F7-B341-B1B2-9544EBACEC1E}"/>
          </ac:spMkLst>
        </pc:spChg>
        <pc:picChg chg="add mod">
          <ac:chgData name="Kun Suo" userId="41c30799-3a2b-4880-86a3-8488be07954a" providerId="ADAL" clId="{D14674D4-50A1-4D47-AEDA-58CA0D9451D2}" dt="2019-12-01T19:06:30.486" v="2806" actId="1076"/>
          <ac:picMkLst>
            <pc:docMk/>
            <pc:sldMk cId="4070722713" sldId="474"/>
            <ac:picMk id="6" creationId="{EBD5545D-9EB3-8947-BBF0-849B2511EC5D}"/>
          </ac:picMkLst>
        </pc:picChg>
        <pc:picChg chg="add mod">
          <ac:chgData name="Kun Suo" userId="41c30799-3a2b-4880-86a3-8488be07954a" providerId="ADAL" clId="{D14674D4-50A1-4D47-AEDA-58CA0D9451D2}" dt="2019-12-01T19:06:40.181" v="2809" actId="1076"/>
          <ac:picMkLst>
            <pc:docMk/>
            <pc:sldMk cId="4070722713" sldId="474"/>
            <ac:picMk id="7" creationId="{5794C25A-832C-104A-93F8-14333D547E49}"/>
          </ac:picMkLst>
        </pc:picChg>
      </pc:sldChg>
      <pc:sldChg chg="addSp delSp modSp add">
        <pc:chgData name="Kun Suo" userId="41c30799-3a2b-4880-86a3-8488be07954a" providerId="ADAL" clId="{D14674D4-50A1-4D47-AEDA-58CA0D9451D2}" dt="2019-12-01T19:12:21.562" v="3120" actId="14100"/>
        <pc:sldMkLst>
          <pc:docMk/>
          <pc:sldMk cId="1843978341" sldId="475"/>
        </pc:sldMkLst>
        <pc:spChg chg="add mod">
          <ac:chgData name="Kun Suo" userId="41c30799-3a2b-4880-86a3-8488be07954a" providerId="ADAL" clId="{D14674D4-50A1-4D47-AEDA-58CA0D9451D2}" dt="2019-12-01T19:10:04.808" v="2950" actId="14100"/>
          <ac:spMkLst>
            <pc:docMk/>
            <pc:sldMk cId="1843978341" sldId="475"/>
            <ac:spMk id="8" creationId="{B3DB2018-A86F-404C-952B-DDE63E7846D5}"/>
          </ac:spMkLst>
        </pc:spChg>
        <pc:spChg chg="add mod">
          <ac:chgData name="Kun Suo" userId="41c30799-3a2b-4880-86a3-8488be07954a" providerId="ADAL" clId="{D14674D4-50A1-4D47-AEDA-58CA0D9451D2}" dt="2019-12-01T19:10:59.919" v="3000" actId="14100"/>
          <ac:spMkLst>
            <pc:docMk/>
            <pc:sldMk cId="1843978341" sldId="475"/>
            <ac:spMk id="9" creationId="{7BA1258D-7F9B-4D49-BC47-D1777ADCFF83}"/>
          </ac:spMkLst>
        </pc:spChg>
        <pc:spChg chg="add mod">
          <ac:chgData name="Kun Suo" userId="41c30799-3a2b-4880-86a3-8488be07954a" providerId="ADAL" clId="{D14674D4-50A1-4D47-AEDA-58CA0D9451D2}" dt="2019-12-01T19:12:21.562" v="3120" actId="14100"/>
          <ac:spMkLst>
            <pc:docMk/>
            <pc:sldMk cId="1843978341" sldId="475"/>
            <ac:spMk id="10" creationId="{3A30D6F5-3BFB-8841-A01D-6DE0B8226315}"/>
          </ac:spMkLst>
        </pc:spChg>
        <pc:picChg chg="del">
          <ac:chgData name="Kun Suo" userId="41c30799-3a2b-4880-86a3-8488be07954a" providerId="ADAL" clId="{D14674D4-50A1-4D47-AEDA-58CA0D9451D2}" dt="2019-12-01T19:08:06.451" v="2896" actId="478"/>
          <ac:picMkLst>
            <pc:docMk/>
            <pc:sldMk cId="1843978341" sldId="475"/>
            <ac:picMk id="6" creationId="{EBD5545D-9EB3-8947-BBF0-849B2511EC5D}"/>
          </ac:picMkLst>
        </pc:picChg>
        <pc:picChg chg="mod">
          <ac:chgData name="Kun Suo" userId="41c30799-3a2b-4880-86a3-8488be07954a" providerId="ADAL" clId="{D14674D4-50A1-4D47-AEDA-58CA0D9451D2}" dt="2019-12-01T19:08:08.487" v="2897" actId="1076"/>
          <ac:picMkLst>
            <pc:docMk/>
            <pc:sldMk cId="1843978341" sldId="475"/>
            <ac:picMk id="7" creationId="{5794C25A-832C-104A-93F8-14333D547E49}"/>
          </ac:picMkLst>
        </pc:picChg>
      </pc:sldChg>
      <pc:sldChg chg="addSp delSp modSp add">
        <pc:chgData name="Kun Suo" userId="41c30799-3a2b-4880-86a3-8488be07954a" providerId="ADAL" clId="{D14674D4-50A1-4D47-AEDA-58CA0D9451D2}" dt="2019-12-01T19:59:27.012" v="3263" actId="27636"/>
        <pc:sldMkLst>
          <pc:docMk/>
          <pc:sldMk cId="3822131783" sldId="476"/>
        </pc:sldMkLst>
        <pc:spChg chg="mod">
          <ac:chgData name="Kun Suo" userId="41c30799-3a2b-4880-86a3-8488be07954a" providerId="ADAL" clId="{D14674D4-50A1-4D47-AEDA-58CA0D9451D2}" dt="2019-12-01T19:13:22.695" v="3139" actId="20577"/>
          <ac:spMkLst>
            <pc:docMk/>
            <pc:sldMk cId="3822131783" sldId="476"/>
            <ac:spMk id="2" creationId="{0659C964-C153-1843-8913-DB00B3DA39DA}"/>
          </ac:spMkLst>
        </pc:spChg>
        <pc:spChg chg="mod">
          <ac:chgData name="Kun Suo" userId="41c30799-3a2b-4880-86a3-8488be07954a" providerId="ADAL" clId="{D14674D4-50A1-4D47-AEDA-58CA0D9451D2}" dt="2019-12-01T19:59:27.012" v="3263" actId="27636"/>
          <ac:spMkLst>
            <pc:docMk/>
            <pc:sldMk cId="3822131783" sldId="476"/>
            <ac:spMk id="5" creationId="{9BF3EB09-42F7-B341-B1B2-9544EBACEC1E}"/>
          </ac:spMkLst>
        </pc:spChg>
        <pc:spChg chg="del">
          <ac:chgData name="Kun Suo" userId="41c30799-3a2b-4880-86a3-8488be07954a" providerId="ADAL" clId="{D14674D4-50A1-4D47-AEDA-58CA0D9451D2}" dt="2019-12-01T19:14:15.175" v="3141" actId="478"/>
          <ac:spMkLst>
            <pc:docMk/>
            <pc:sldMk cId="3822131783" sldId="476"/>
            <ac:spMk id="8" creationId="{B3DB2018-A86F-404C-952B-DDE63E7846D5}"/>
          </ac:spMkLst>
        </pc:spChg>
        <pc:spChg chg="del">
          <ac:chgData name="Kun Suo" userId="41c30799-3a2b-4880-86a3-8488be07954a" providerId="ADAL" clId="{D14674D4-50A1-4D47-AEDA-58CA0D9451D2}" dt="2019-12-01T19:14:18.050" v="3143" actId="478"/>
          <ac:spMkLst>
            <pc:docMk/>
            <pc:sldMk cId="3822131783" sldId="476"/>
            <ac:spMk id="9" creationId="{7BA1258D-7F9B-4D49-BC47-D1777ADCFF83}"/>
          </ac:spMkLst>
        </pc:spChg>
        <pc:spChg chg="del">
          <ac:chgData name="Kun Suo" userId="41c30799-3a2b-4880-86a3-8488be07954a" providerId="ADAL" clId="{D14674D4-50A1-4D47-AEDA-58CA0D9451D2}" dt="2019-12-01T19:14:16.200" v="3142" actId="478"/>
          <ac:spMkLst>
            <pc:docMk/>
            <pc:sldMk cId="3822131783" sldId="476"/>
            <ac:spMk id="10" creationId="{3A30D6F5-3BFB-8841-A01D-6DE0B8226315}"/>
          </ac:spMkLst>
        </pc:spChg>
        <pc:picChg chg="add mod">
          <ac:chgData name="Kun Suo" userId="41c30799-3a2b-4880-86a3-8488be07954a" providerId="ADAL" clId="{D14674D4-50A1-4D47-AEDA-58CA0D9451D2}" dt="2019-12-01T19:59:24.005" v="3261" actId="1076"/>
          <ac:picMkLst>
            <pc:docMk/>
            <pc:sldMk cId="3822131783" sldId="476"/>
            <ac:picMk id="6" creationId="{EDA223F7-3A49-594D-888E-6E0A73ED853C}"/>
          </ac:picMkLst>
        </pc:picChg>
        <pc:picChg chg="del">
          <ac:chgData name="Kun Suo" userId="41c30799-3a2b-4880-86a3-8488be07954a" providerId="ADAL" clId="{D14674D4-50A1-4D47-AEDA-58CA0D9451D2}" dt="2019-12-01T19:14:14.328" v="3140" actId="478"/>
          <ac:picMkLst>
            <pc:docMk/>
            <pc:sldMk cId="3822131783" sldId="476"/>
            <ac:picMk id="7" creationId="{5794C25A-832C-104A-93F8-14333D547E49}"/>
          </ac:picMkLst>
        </pc:picChg>
      </pc:sldChg>
      <pc:sldChg chg="addSp modSp add">
        <pc:chgData name="Kun Suo" userId="41c30799-3a2b-4880-86a3-8488be07954a" providerId="ADAL" clId="{D14674D4-50A1-4D47-AEDA-58CA0D9451D2}" dt="2019-12-01T20:02:50.977" v="3304" actId="14100"/>
        <pc:sldMkLst>
          <pc:docMk/>
          <pc:sldMk cId="3434445762" sldId="477"/>
        </pc:sldMkLst>
        <pc:spChg chg="mod">
          <ac:chgData name="Kun Suo" userId="41c30799-3a2b-4880-86a3-8488be07954a" providerId="ADAL" clId="{D14674D4-50A1-4D47-AEDA-58CA0D9451D2}" dt="2019-12-01T20:02:18.358" v="3298" actId="20577"/>
          <ac:spMkLst>
            <pc:docMk/>
            <pc:sldMk cId="3434445762" sldId="477"/>
            <ac:spMk id="5" creationId="{9BF3EB09-42F7-B341-B1B2-9544EBACEC1E}"/>
          </ac:spMkLst>
        </pc:spChg>
        <pc:spChg chg="add mod">
          <ac:chgData name="Kun Suo" userId="41c30799-3a2b-4880-86a3-8488be07954a" providerId="ADAL" clId="{D14674D4-50A1-4D47-AEDA-58CA0D9451D2}" dt="2019-12-01T20:02:50.977" v="3304" actId="14100"/>
          <ac:spMkLst>
            <pc:docMk/>
            <pc:sldMk cId="3434445762" sldId="477"/>
            <ac:spMk id="7" creationId="{510D87CC-E92A-D743-9DF9-2C710060951C}"/>
          </ac:spMkLst>
        </pc:spChg>
      </pc:sldChg>
      <pc:sldChg chg="modSp add">
        <pc:chgData name="Kun Suo" userId="41c30799-3a2b-4880-86a3-8488be07954a" providerId="ADAL" clId="{D14674D4-50A1-4D47-AEDA-58CA0D9451D2}" dt="2019-12-01T20:05:04.198" v="3339" actId="27636"/>
        <pc:sldMkLst>
          <pc:docMk/>
          <pc:sldMk cId="3831843405" sldId="478"/>
        </pc:sldMkLst>
        <pc:spChg chg="mod">
          <ac:chgData name="Kun Suo" userId="41c30799-3a2b-4880-86a3-8488be07954a" providerId="ADAL" clId="{D14674D4-50A1-4D47-AEDA-58CA0D9451D2}" dt="2019-12-01T20:05:04.198" v="3339" actId="27636"/>
          <ac:spMkLst>
            <pc:docMk/>
            <pc:sldMk cId="3831843405" sldId="478"/>
            <ac:spMk id="5" creationId="{9BF3EB09-42F7-B341-B1B2-9544EBACEC1E}"/>
          </ac:spMkLst>
        </pc:spChg>
        <pc:spChg chg="mod">
          <ac:chgData name="Kun Suo" userId="41c30799-3a2b-4880-86a3-8488be07954a" providerId="ADAL" clId="{D14674D4-50A1-4D47-AEDA-58CA0D9451D2}" dt="2019-12-01T20:03:09.908" v="3317" actId="14100"/>
          <ac:spMkLst>
            <pc:docMk/>
            <pc:sldMk cId="3831843405" sldId="478"/>
            <ac:spMk id="7" creationId="{510D87CC-E92A-D743-9DF9-2C710060951C}"/>
          </ac:spMkLst>
        </pc:spChg>
      </pc:sldChg>
      <pc:sldChg chg="addSp modSp add">
        <pc:chgData name="Kun Suo" userId="41c30799-3a2b-4880-86a3-8488be07954a" providerId="ADAL" clId="{D14674D4-50A1-4D47-AEDA-58CA0D9451D2}" dt="2019-12-01T20:11:05.663" v="3504" actId="12"/>
        <pc:sldMkLst>
          <pc:docMk/>
          <pc:sldMk cId="1440778847" sldId="479"/>
        </pc:sldMkLst>
        <pc:spChg chg="mod">
          <ac:chgData name="Kun Suo" userId="41c30799-3a2b-4880-86a3-8488be07954a" providerId="ADAL" clId="{D14674D4-50A1-4D47-AEDA-58CA0D9451D2}" dt="2019-12-01T20:06:41.438" v="3345" actId="27636"/>
          <ac:spMkLst>
            <pc:docMk/>
            <pc:sldMk cId="1440778847" sldId="479"/>
            <ac:spMk id="2" creationId="{317F87D7-E0C0-8541-9E98-27C628FB1FCE}"/>
          </ac:spMkLst>
        </pc:spChg>
        <pc:spChg chg="mod">
          <ac:chgData name="Kun Suo" userId="41c30799-3a2b-4880-86a3-8488be07954a" providerId="ADAL" clId="{D14674D4-50A1-4D47-AEDA-58CA0D9451D2}" dt="2019-12-01T20:11:05.663" v="3504" actId="12"/>
          <ac:spMkLst>
            <pc:docMk/>
            <pc:sldMk cId="1440778847" sldId="479"/>
            <ac:spMk id="5" creationId="{A4445AA1-F132-1A4C-AE67-A7F1B932B679}"/>
          </ac:spMkLst>
        </pc:spChg>
        <pc:spChg chg="add mod">
          <ac:chgData name="Kun Suo" userId="41c30799-3a2b-4880-86a3-8488be07954a" providerId="ADAL" clId="{D14674D4-50A1-4D47-AEDA-58CA0D9451D2}" dt="2019-12-01T20:08:12.040" v="3434" actId="164"/>
          <ac:spMkLst>
            <pc:docMk/>
            <pc:sldMk cId="1440778847" sldId="479"/>
            <ac:spMk id="7" creationId="{E4517CDA-A53E-1A4D-A826-018C305372C0}"/>
          </ac:spMkLst>
        </pc:spChg>
        <pc:spChg chg="add mod">
          <ac:chgData name="Kun Suo" userId="41c30799-3a2b-4880-86a3-8488be07954a" providerId="ADAL" clId="{D14674D4-50A1-4D47-AEDA-58CA0D9451D2}" dt="2019-12-01T20:08:12.040" v="3434" actId="164"/>
          <ac:spMkLst>
            <pc:docMk/>
            <pc:sldMk cId="1440778847" sldId="479"/>
            <ac:spMk id="8" creationId="{8DD1E6F1-36B2-8E4F-AFC7-22A1F4A88FA1}"/>
          </ac:spMkLst>
        </pc:spChg>
        <pc:spChg chg="add mod">
          <ac:chgData name="Kun Suo" userId="41c30799-3a2b-4880-86a3-8488be07954a" providerId="ADAL" clId="{D14674D4-50A1-4D47-AEDA-58CA0D9451D2}" dt="2019-12-01T20:08:12.040" v="3434" actId="164"/>
          <ac:spMkLst>
            <pc:docMk/>
            <pc:sldMk cId="1440778847" sldId="479"/>
            <ac:spMk id="9" creationId="{905FBAB2-A946-9C41-9300-AFED926075A2}"/>
          </ac:spMkLst>
        </pc:spChg>
        <pc:spChg chg="add mod">
          <ac:chgData name="Kun Suo" userId="41c30799-3a2b-4880-86a3-8488be07954a" providerId="ADAL" clId="{D14674D4-50A1-4D47-AEDA-58CA0D9451D2}" dt="2019-12-01T20:08:12.040" v="3434" actId="164"/>
          <ac:spMkLst>
            <pc:docMk/>
            <pc:sldMk cId="1440778847" sldId="479"/>
            <ac:spMk id="10" creationId="{9F247632-6FA7-704C-A85F-5D7AA2F3FB34}"/>
          </ac:spMkLst>
        </pc:spChg>
        <pc:grpChg chg="add mod">
          <ac:chgData name="Kun Suo" userId="41c30799-3a2b-4880-86a3-8488be07954a" providerId="ADAL" clId="{D14674D4-50A1-4D47-AEDA-58CA0D9451D2}" dt="2019-12-01T20:11:00.880" v="3503" actId="1076"/>
          <ac:grpSpMkLst>
            <pc:docMk/>
            <pc:sldMk cId="1440778847" sldId="479"/>
            <ac:grpSpMk id="11" creationId="{9560C468-A4A2-D846-BC50-6101A33A3264}"/>
          </ac:grpSpMkLst>
        </pc:grpChg>
        <pc:picChg chg="add mod">
          <ac:chgData name="Kun Suo" userId="41c30799-3a2b-4880-86a3-8488be07954a" providerId="ADAL" clId="{D14674D4-50A1-4D47-AEDA-58CA0D9451D2}" dt="2019-12-01T20:08:12.040" v="3434" actId="164"/>
          <ac:picMkLst>
            <pc:docMk/>
            <pc:sldMk cId="1440778847" sldId="479"/>
            <ac:picMk id="6" creationId="{BDC49CFE-D64F-A440-9F23-479C9C187EDD}"/>
          </ac:picMkLst>
        </pc:picChg>
      </pc:sldChg>
      <pc:sldChg chg="addSp delSp modSp add">
        <pc:chgData name="Kun Suo" userId="41c30799-3a2b-4880-86a3-8488be07954a" providerId="ADAL" clId="{D14674D4-50A1-4D47-AEDA-58CA0D9451D2}" dt="2019-12-01T20:15:55.681" v="3612" actId="27636"/>
        <pc:sldMkLst>
          <pc:docMk/>
          <pc:sldMk cId="3883478501" sldId="480"/>
        </pc:sldMkLst>
        <pc:spChg chg="mod">
          <ac:chgData name="Kun Suo" userId="41c30799-3a2b-4880-86a3-8488be07954a" providerId="ADAL" clId="{D14674D4-50A1-4D47-AEDA-58CA0D9451D2}" dt="2019-12-01T20:15:55.681" v="3612" actId="27636"/>
          <ac:spMkLst>
            <pc:docMk/>
            <pc:sldMk cId="3883478501" sldId="480"/>
            <ac:spMk id="5" creationId="{A4445AA1-F132-1A4C-AE67-A7F1B932B679}"/>
          </ac:spMkLst>
        </pc:spChg>
        <pc:grpChg chg="del">
          <ac:chgData name="Kun Suo" userId="41c30799-3a2b-4880-86a3-8488be07954a" providerId="ADAL" clId="{D14674D4-50A1-4D47-AEDA-58CA0D9451D2}" dt="2019-12-01T20:12:50.997" v="3547" actId="478"/>
          <ac:grpSpMkLst>
            <pc:docMk/>
            <pc:sldMk cId="3883478501" sldId="480"/>
            <ac:grpSpMk id="11" creationId="{9560C468-A4A2-D846-BC50-6101A33A3264}"/>
          </ac:grpSpMkLst>
        </pc:grpChg>
        <pc:picChg chg="add mod">
          <ac:chgData name="Kun Suo" userId="41c30799-3a2b-4880-86a3-8488be07954a" providerId="ADAL" clId="{D14674D4-50A1-4D47-AEDA-58CA0D9451D2}" dt="2019-12-01T20:13:27.970" v="3574" actId="14100"/>
          <ac:picMkLst>
            <pc:docMk/>
            <pc:sldMk cId="3883478501" sldId="480"/>
            <ac:picMk id="12" creationId="{7150A842-8E45-B14E-BFE6-BAEA95CDAD5A}"/>
          </ac:picMkLst>
        </pc:picChg>
        <pc:picChg chg="add mod">
          <ac:chgData name="Kun Suo" userId="41c30799-3a2b-4880-86a3-8488be07954a" providerId="ADAL" clId="{D14674D4-50A1-4D47-AEDA-58CA0D9451D2}" dt="2019-12-01T20:13:32.564" v="3577" actId="1076"/>
          <ac:picMkLst>
            <pc:docMk/>
            <pc:sldMk cId="3883478501" sldId="480"/>
            <ac:picMk id="13" creationId="{884B1F9E-D8A2-454F-A71F-089B57FBDC57}"/>
          </ac:picMkLst>
        </pc:picChg>
        <pc:picChg chg="add mod">
          <ac:chgData name="Kun Suo" userId="41c30799-3a2b-4880-86a3-8488be07954a" providerId="ADAL" clId="{D14674D4-50A1-4D47-AEDA-58CA0D9451D2}" dt="2019-12-01T20:13:48.157" v="3582" actId="1076"/>
          <ac:picMkLst>
            <pc:docMk/>
            <pc:sldMk cId="3883478501" sldId="480"/>
            <ac:picMk id="14" creationId="{CAC247DC-69B3-8447-986A-E7B92E98238B}"/>
          </ac:picMkLst>
        </pc:picChg>
      </pc:sldChg>
      <pc:sldChg chg="addSp modSp add">
        <pc:chgData name="Kun Suo" userId="41c30799-3a2b-4880-86a3-8488be07954a" providerId="ADAL" clId="{D14674D4-50A1-4D47-AEDA-58CA0D9451D2}" dt="2019-12-01T20:18:02.295" v="3664" actId="14100"/>
        <pc:sldMkLst>
          <pc:docMk/>
          <pc:sldMk cId="210836819" sldId="481"/>
        </pc:sldMkLst>
        <pc:spChg chg="mod">
          <ac:chgData name="Kun Suo" userId="41c30799-3a2b-4880-86a3-8488be07954a" providerId="ADAL" clId="{D14674D4-50A1-4D47-AEDA-58CA0D9451D2}" dt="2019-12-01T20:16:29" v="3615" actId="27636"/>
          <ac:spMkLst>
            <pc:docMk/>
            <pc:sldMk cId="210836819" sldId="481"/>
            <ac:spMk id="2" creationId="{B8C5DFB9-84B9-4F4A-A8E6-2414F6A553D1}"/>
          </ac:spMkLst>
        </pc:spChg>
        <pc:spChg chg="mod">
          <ac:chgData name="Kun Suo" userId="41c30799-3a2b-4880-86a3-8488be07954a" providerId="ADAL" clId="{D14674D4-50A1-4D47-AEDA-58CA0D9451D2}" dt="2019-12-01T20:18:02.295" v="3664" actId="14100"/>
          <ac:spMkLst>
            <pc:docMk/>
            <pc:sldMk cId="210836819" sldId="481"/>
            <ac:spMk id="5" creationId="{35867C69-50D6-A44A-BFB0-1881368EF7B3}"/>
          </ac:spMkLst>
        </pc:spChg>
        <pc:spChg chg="add mod">
          <ac:chgData name="Kun Suo" userId="41c30799-3a2b-4880-86a3-8488be07954a" providerId="ADAL" clId="{D14674D4-50A1-4D47-AEDA-58CA0D9451D2}" dt="2019-12-01T20:17:13.408" v="3631" actId="14100"/>
          <ac:spMkLst>
            <pc:docMk/>
            <pc:sldMk cId="210836819" sldId="481"/>
            <ac:spMk id="7" creationId="{A9F1C436-C8F1-2841-8DFF-4354BE26C1F6}"/>
          </ac:spMkLst>
        </pc:spChg>
        <pc:picChg chg="add">
          <ac:chgData name="Kun Suo" userId="41c30799-3a2b-4880-86a3-8488be07954a" providerId="ADAL" clId="{D14674D4-50A1-4D47-AEDA-58CA0D9451D2}" dt="2019-12-01T20:16:43.879" v="3617"/>
          <ac:picMkLst>
            <pc:docMk/>
            <pc:sldMk cId="210836819" sldId="481"/>
            <ac:picMk id="6" creationId="{110D27DC-63F3-B84C-A9A1-C42C17155918}"/>
          </ac:picMkLst>
        </pc:picChg>
      </pc:sldChg>
      <pc:sldChg chg="addSp delSp modSp add modAnim">
        <pc:chgData name="Kun Suo" userId="41c30799-3a2b-4880-86a3-8488be07954a" providerId="ADAL" clId="{D14674D4-50A1-4D47-AEDA-58CA0D9451D2}" dt="2019-12-01T20:23:12.389" v="3699" actId="1076"/>
        <pc:sldMkLst>
          <pc:docMk/>
          <pc:sldMk cId="1856599994" sldId="482"/>
        </pc:sldMkLst>
        <pc:spChg chg="mod">
          <ac:chgData name="Kun Suo" userId="41c30799-3a2b-4880-86a3-8488be07954a" providerId="ADAL" clId="{D14674D4-50A1-4D47-AEDA-58CA0D9451D2}" dt="2019-12-01T20:22:28.252" v="3688" actId="27636"/>
          <ac:spMkLst>
            <pc:docMk/>
            <pc:sldMk cId="1856599994" sldId="482"/>
            <ac:spMk id="5" creationId="{35867C69-50D6-A44A-BFB0-1881368EF7B3}"/>
          </ac:spMkLst>
        </pc:spChg>
        <pc:spChg chg="del">
          <ac:chgData name="Kun Suo" userId="41c30799-3a2b-4880-86a3-8488be07954a" providerId="ADAL" clId="{D14674D4-50A1-4D47-AEDA-58CA0D9451D2}" dt="2019-12-01T20:20:09.377" v="3680" actId="478"/>
          <ac:spMkLst>
            <pc:docMk/>
            <pc:sldMk cId="1856599994" sldId="482"/>
            <ac:spMk id="7" creationId="{A9F1C436-C8F1-2841-8DFF-4354BE26C1F6}"/>
          </ac:spMkLst>
        </pc:spChg>
        <pc:spChg chg="add mod">
          <ac:chgData name="Kun Suo" userId="41c30799-3a2b-4880-86a3-8488be07954a" providerId="ADAL" clId="{D14674D4-50A1-4D47-AEDA-58CA0D9451D2}" dt="2019-12-01T20:23:12.389" v="3699" actId="1076"/>
          <ac:spMkLst>
            <pc:docMk/>
            <pc:sldMk cId="1856599994" sldId="482"/>
            <ac:spMk id="11" creationId="{BFC351F3-484B-4142-BACA-40E7A9F1D930}"/>
          </ac:spMkLst>
        </pc:spChg>
        <pc:spChg chg="add mod">
          <ac:chgData name="Kun Suo" userId="41c30799-3a2b-4880-86a3-8488be07954a" providerId="ADAL" clId="{D14674D4-50A1-4D47-AEDA-58CA0D9451D2}" dt="2019-12-01T20:23:12.389" v="3699" actId="1076"/>
          <ac:spMkLst>
            <pc:docMk/>
            <pc:sldMk cId="1856599994" sldId="482"/>
            <ac:spMk id="12" creationId="{C3E9EE88-D83B-2C4C-818A-4CA920CAE780}"/>
          </ac:spMkLst>
        </pc:spChg>
        <pc:spChg chg="add mod">
          <ac:chgData name="Kun Suo" userId="41c30799-3a2b-4880-86a3-8488be07954a" providerId="ADAL" clId="{D14674D4-50A1-4D47-AEDA-58CA0D9451D2}" dt="2019-12-01T20:23:12.389" v="3699" actId="1076"/>
          <ac:spMkLst>
            <pc:docMk/>
            <pc:sldMk cId="1856599994" sldId="482"/>
            <ac:spMk id="14" creationId="{937EB4D4-A07D-2646-A7BB-14AB044B7B96}"/>
          </ac:spMkLst>
        </pc:spChg>
        <pc:spChg chg="add mod">
          <ac:chgData name="Kun Suo" userId="41c30799-3a2b-4880-86a3-8488be07954a" providerId="ADAL" clId="{D14674D4-50A1-4D47-AEDA-58CA0D9451D2}" dt="2019-12-01T20:23:12.389" v="3699" actId="1076"/>
          <ac:spMkLst>
            <pc:docMk/>
            <pc:sldMk cId="1856599994" sldId="482"/>
            <ac:spMk id="15" creationId="{DF884597-24E7-7B43-BA51-7CB5D321DF53}"/>
          </ac:spMkLst>
        </pc:spChg>
        <pc:spChg chg="add mod">
          <ac:chgData name="Kun Suo" userId="41c30799-3a2b-4880-86a3-8488be07954a" providerId="ADAL" clId="{D14674D4-50A1-4D47-AEDA-58CA0D9451D2}" dt="2019-12-01T20:23:12.389" v="3699" actId="1076"/>
          <ac:spMkLst>
            <pc:docMk/>
            <pc:sldMk cId="1856599994" sldId="482"/>
            <ac:spMk id="17" creationId="{252E09BF-37A7-BE48-BEA0-F6B485FC081C}"/>
          </ac:spMkLst>
        </pc:spChg>
        <pc:graphicFrameChg chg="add mod modGraphic">
          <ac:chgData name="Kun Suo" userId="41c30799-3a2b-4880-86a3-8488be07954a" providerId="ADAL" clId="{D14674D4-50A1-4D47-AEDA-58CA0D9451D2}" dt="2019-12-01T20:23:12.389" v="3699" actId="1076"/>
          <ac:graphicFrameMkLst>
            <pc:docMk/>
            <pc:sldMk cId="1856599994" sldId="482"/>
            <ac:graphicFrameMk id="8" creationId="{B4EB492E-CDD4-D84E-AA81-23B44C5A25EE}"/>
          </ac:graphicFrameMkLst>
        </pc:graphicFrameChg>
        <pc:graphicFrameChg chg="add mod modGraphic">
          <ac:chgData name="Kun Suo" userId="41c30799-3a2b-4880-86a3-8488be07954a" providerId="ADAL" clId="{D14674D4-50A1-4D47-AEDA-58CA0D9451D2}" dt="2019-12-01T20:23:12.389" v="3699" actId="1076"/>
          <ac:graphicFrameMkLst>
            <pc:docMk/>
            <pc:sldMk cId="1856599994" sldId="482"/>
            <ac:graphicFrameMk id="9" creationId="{4F7BDCFE-92EB-7C45-9623-F04FA79E749E}"/>
          </ac:graphicFrameMkLst>
        </pc:graphicFrameChg>
        <pc:graphicFrameChg chg="add mod modGraphic">
          <ac:chgData name="Kun Suo" userId="41c30799-3a2b-4880-86a3-8488be07954a" providerId="ADAL" clId="{D14674D4-50A1-4D47-AEDA-58CA0D9451D2}" dt="2019-12-01T20:23:12.389" v="3699" actId="1076"/>
          <ac:graphicFrameMkLst>
            <pc:docMk/>
            <pc:sldMk cId="1856599994" sldId="482"/>
            <ac:graphicFrameMk id="10" creationId="{4317C3A5-8A10-DD42-8EAD-588469E1A2D9}"/>
          </ac:graphicFrameMkLst>
        </pc:graphicFrameChg>
        <pc:graphicFrameChg chg="add mod">
          <ac:chgData name="Kun Suo" userId="41c30799-3a2b-4880-86a3-8488be07954a" providerId="ADAL" clId="{D14674D4-50A1-4D47-AEDA-58CA0D9451D2}" dt="2019-12-01T20:23:12.389" v="3699" actId="1076"/>
          <ac:graphicFrameMkLst>
            <pc:docMk/>
            <pc:sldMk cId="1856599994" sldId="482"/>
            <ac:graphicFrameMk id="13" creationId="{49B9FCE4-441B-6040-88AE-65AAE67D6912}"/>
          </ac:graphicFrameMkLst>
        </pc:graphicFrameChg>
        <pc:graphicFrameChg chg="add mod">
          <ac:chgData name="Kun Suo" userId="41c30799-3a2b-4880-86a3-8488be07954a" providerId="ADAL" clId="{D14674D4-50A1-4D47-AEDA-58CA0D9451D2}" dt="2019-12-01T20:23:12.389" v="3699" actId="1076"/>
          <ac:graphicFrameMkLst>
            <pc:docMk/>
            <pc:sldMk cId="1856599994" sldId="482"/>
            <ac:graphicFrameMk id="16" creationId="{741E3CB9-94B6-0D46-8277-01157A45D4E5}"/>
          </ac:graphicFrameMkLst>
        </pc:graphicFrameChg>
        <pc:picChg chg="del">
          <ac:chgData name="Kun Suo" userId="41c30799-3a2b-4880-86a3-8488be07954a" providerId="ADAL" clId="{D14674D4-50A1-4D47-AEDA-58CA0D9451D2}" dt="2019-12-01T20:20:09.377" v="3680" actId="478"/>
          <ac:picMkLst>
            <pc:docMk/>
            <pc:sldMk cId="1856599994" sldId="482"/>
            <ac:picMk id="6" creationId="{110D27DC-63F3-B84C-A9A1-C42C17155918}"/>
          </ac:picMkLst>
        </pc:picChg>
      </pc:sldChg>
      <pc:sldChg chg="addSp delSp modSp add delAnim modAnim">
        <pc:chgData name="Kun Suo" userId="41c30799-3a2b-4880-86a3-8488be07954a" providerId="ADAL" clId="{D14674D4-50A1-4D47-AEDA-58CA0D9451D2}" dt="2019-12-01T20:28:26.615" v="3806" actId="2084"/>
        <pc:sldMkLst>
          <pc:docMk/>
          <pc:sldMk cId="3817698784" sldId="483"/>
        </pc:sldMkLst>
        <pc:spChg chg="mod">
          <ac:chgData name="Kun Suo" userId="41c30799-3a2b-4880-86a3-8488be07954a" providerId="ADAL" clId="{D14674D4-50A1-4D47-AEDA-58CA0D9451D2}" dt="2019-12-01T20:24:40.583" v="3743" actId="27636"/>
          <ac:spMkLst>
            <pc:docMk/>
            <pc:sldMk cId="3817698784" sldId="483"/>
            <ac:spMk id="5" creationId="{35867C69-50D6-A44A-BFB0-1881368EF7B3}"/>
          </ac:spMkLst>
        </pc:spChg>
        <pc:spChg chg="mod">
          <ac:chgData name="Kun Suo" userId="41c30799-3a2b-4880-86a3-8488be07954a" providerId="ADAL" clId="{D14674D4-50A1-4D47-AEDA-58CA0D9451D2}" dt="2019-12-01T20:25:42.807" v="3762" actId="1076"/>
          <ac:spMkLst>
            <pc:docMk/>
            <pc:sldMk cId="3817698784" sldId="483"/>
            <ac:spMk id="11" creationId="{BFC351F3-484B-4142-BACA-40E7A9F1D930}"/>
          </ac:spMkLst>
        </pc:spChg>
        <pc:spChg chg="mod">
          <ac:chgData name="Kun Suo" userId="41c30799-3a2b-4880-86a3-8488be07954a" providerId="ADAL" clId="{D14674D4-50A1-4D47-AEDA-58CA0D9451D2}" dt="2019-12-01T20:26:27.550" v="3771" actId="1076"/>
          <ac:spMkLst>
            <pc:docMk/>
            <pc:sldMk cId="3817698784" sldId="483"/>
            <ac:spMk id="12" creationId="{C3E9EE88-D83B-2C4C-818A-4CA920CAE780}"/>
          </ac:spMkLst>
        </pc:spChg>
        <pc:spChg chg="mod">
          <ac:chgData name="Kun Suo" userId="41c30799-3a2b-4880-86a3-8488be07954a" providerId="ADAL" clId="{D14674D4-50A1-4D47-AEDA-58CA0D9451D2}" dt="2019-12-01T20:26:55.425" v="3779" actId="14100"/>
          <ac:spMkLst>
            <pc:docMk/>
            <pc:sldMk cId="3817698784" sldId="483"/>
            <ac:spMk id="14" creationId="{937EB4D4-A07D-2646-A7BB-14AB044B7B96}"/>
          </ac:spMkLst>
        </pc:spChg>
        <pc:spChg chg="mod">
          <ac:chgData name="Kun Suo" userId="41c30799-3a2b-4880-86a3-8488be07954a" providerId="ADAL" clId="{D14674D4-50A1-4D47-AEDA-58CA0D9451D2}" dt="2019-12-01T20:27:53.437" v="3795" actId="20577"/>
          <ac:spMkLst>
            <pc:docMk/>
            <pc:sldMk cId="3817698784" sldId="483"/>
            <ac:spMk id="15" creationId="{DF884597-24E7-7B43-BA51-7CB5D321DF53}"/>
          </ac:spMkLst>
        </pc:spChg>
        <pc:spChg chg="add mod">
          <ac:chgData name="Kun Suo" userId="41c30799-3a2b-4880-86a3-8488be07954a" providerId="ADAL" clId="{D14674D4-50A1-4D47-AEDA-58CA0D9451D2}" dt="2019-12-01T20:27:07.990" v="3786" actId="14100"/>
          <ac:spMkLst>
            <pc:docMk/>
            <pc:sldMk cId="3817698784" sldId="483"/>
            <ac:spMk id="19" creationId="{3CB1F146-1F34-9544-AB83-E283C9684F91}"/>
          </ac:spMkLst>
        </pc:spChg>
        <pc:spChg chg="add mod">
          <ac:chgData name="Kun Suo" userId="41c30799-3a2b-4880-86a3-8488be07954a" providerId="ADAL" clId="{D14674D4-50A1-4D47-AEDA-58CA0D9451D2}" dt="2019-12-01T20:27:17.823" v="3790" actId="14100"/>
          <ac:spMkLst>
            <pc:docMk/>
            <pc:sldMk cId="3817698784" sldId="483"/>
            <ac:spMk id="20" creationId="{9447E9F2-3960-574F-9507-80E7D427BF67}"/>
          </ac:spMkLst>
        </pc:spChg>
        <pc:graphicFrameChg chg="mod modGraphic">
          <ac:chgData name="Kun Suo" userId="41c30799-3a2b-4880-86a3-8488be07954a" providerId="ADAL" clId="{D14674D4-50A1-4D47-AEDA-58CA0D9451D2}" dt="2019-12-01T20:25:14.379" v="3758"/>
          <ac:graphicFrameMkLst>
            <pc:docMk/>
            <pc:sldMk cId="3817698784" sldId="483"/>
            <ac:graphicFrameMk id="8" creationId="{B4EB492E-CDD4-D84E-AA81-23B44C5A25EE}"/>
          </ac:graphicFrameMkLst>
        </pc:graphicFrameChg>
        <pc:graphicFrameChg chg="modGraphic">
          <ac:chgData name="Kun Suo" userId="41c30799-3a2b-4880-86a3-8488be07954a" providerId="ADAL" clId="{D14674D4-50A1-4D47-AEDA-58CA0D9451D2}" dt="2019-12-01T20:26:22.246" v="3770" actId="2084"/>
          <ac:graphicFrameMkLst>
            <pc:docMk/>
            <pc:sldMk cId="3817698784" sldId="483"/>
            <ac:graphicFrameMk id="9" creationId="{4F7BDCFE-92EB-7C45-9623-F04FA79E749E}"/>
          </ac:graphicFrameMkLst>
        </pc:graphicFrameChg>
        <pc:graphicFrameChg chg="modGraphic">
          <ac:chgData name="Kun Suo" userId="41c30799-3a2b-4880-86a3-8488be07954a" providerId="ADAL" clId="{D14674D4-50A1-4D47-AEDA-58CA0D9451D2}" dt="2019-12-01T20:25:04.855" v="3751" actId="20577"/>
          <ac:graphicFrameMkLst>
            <pc:docMk/>
            <pc:sldMk cId="3817698784" sldId="483"/>
            <ac:graphicFrameMk id="10" creationId="{4317C3A5-8A10-DD42-8EAD-588469E1A2D9}"/>
          </ac:graphicFrameMkLst>
        </pc:graphicFrameChg>
        <pc:graphicFrameChg chg="mod modGraphic">
          <ac:chgData name="Kun Suo" userId="41c30799-3a2b-4880-86a3-8488be07954a" providerId="ADAL" clId="{D14674D4-50A1-4D47-AEDA-58CA0D9451D2}" dt="2019-12-01T20:28:03.062" v="3802" actId="20577"/>
          <ac:graphicFrameMkLst>
            <pc:docMk/>
            <pc:sldMk cId="3817698784" sldId="483"/>
            <ac:graphicFrameMk id="13" creationId="{49B9FCE4-441B-6040-88AE-65AAE67D6912}"/>
          </ac:graphicFrameMkLst>
        </pc:graphicFrameChg>
        <pc:graphicFrameChg chg="del">
          <ac:chgData name="Kun Suo" userId="41c30799-3a2b-4880-86a3-8488be07954a" providerId="ADAL" clId="{D14674D4-50A1-4D47-AEDA-58CA0D9451D2}" dt="2019-12-01T20:28:15.586" v="3803" actId="478"/>
          <ac:graphicFrameMkLst>
            <pc:docMk/>
            <pc:sldMk cId="3817698784" sldId="483"/>
            <ac:graphicFrameMk id="16" creationId="{741E3CB9-94B6-0D46-8277-01157A45D4E5}"/>
          </ac:graphicFrameMkLst>
        </pc:graphicFrameChg>
        <pc:graphicFrameChg chg="add mod modGraphic">
          <ac:chgData name="Kun Suo" userId="41c30799-3a2b-4880-86a3-8488be07954a" providerId="ADAL" clId="{D14674D4-50A1-4D47-AEDA-58CA0D9451D2}" dt="2019-12-01T20:28:26.615" v="3806" actId="2084"/>
          <ac:graphicFrameMkLst>
            <pc:docMk/>
            <pc:sldMk cId="3817698784" sldId="483"/>
            <ac:graphicFrameMk id="21" creationId="{794E2B5F-7CD8-4C48-BD17-23ABA400D6CA}"/>
          </ac:graphicFrameMkLst>
        </pc:graphicFrameChg>
        <pc:picChg chg="add mod">
          <ac:chgData name="Kun Suo" userId="41c30799-3a2b-4880-86a3-8488be07954a" providerId="ADAL" clId="{D14674D4-50A1-4D47-AEDA-58CA0D9451D2}" dt="2019-12-01T20:24:11.868" v="3704" actId="1076"/>
          <ac:picMkLst>
            <pc:docMk/>
            <pc:sldMk cId="3817698784" sldId="483"/>
            <ac:picMk id="18" creationId="{E48FCC0B-5F21-BD4A-8A14-B4C45FD094CD}"/>
          </ac:picMkLst>
        </pc:picChg>
      </pc:sldChg>
      <pc:sldChg chg="addSp delSp modSp add delAnim modAnim">
        <pc:chgData name="Kun Suo" userId="41c30799-3a2b-4880-86a3-8488be07954a" providerId="ADAL" clId="{D14674D4-50A1-4D47-AEDA-58CA0D9451D2}" dt="2019-12-01T20:30:27.103" v="3843" actId="20577"/>
        <pc:sldMkLst>
          <pc:docMk/>
          <pc:sldMk cId="3334615128" sldId="484"/>
        </pc:sldMkLst>
        <pc:spChg chg="mod">
          <ac:chgData name="Kun Suo" userId="41c30799-3a2b-4880-86a3-8488be07954a" providerId="ADAL" clId="{D14674D4-50A1-4D47-AEDA-58CA0D9451D2}" dt="2019-12-01T20:30:27.103" v="3843" actId="20577"/>
          <ac:spMkLst>
            <pc:docMk/>
            <pc:sldMk cId="3334615128" sldId="484"/>
            <ac:spMk id="5" creationId="{35867C69-50D6-A44A-BFB0-1881368EF7B3}"/>
          </ac:spMkLst>
        </pc:spChg>
        <pc:spChg chg="del">
          <ac:chgData name="Kun Suo" userId="41c30799-3a2b-4880-86a3-8488be07954a" providerId="ADAL" clId="{D14674D4-50A1-4D47-AEDA-58CA0D9451D2}" dt="2019-12-01T20:28:53.876" v="3808" actId="478"/>
          <ac:spMkLst>
            <pc:docMk/>
            <pc:sldMk cId="3334615128" sldId="484"/>
            <ac:spMk id="11" creationId="{BFC351F3-484B-4142-BACA-40E7A9F1D930}"/>
          </ac:spMkLst>
        </pc:spChg>
        <pc:spChg chg="del">
          <ac:chgData name="Kun Suo" userId="41c30799-3a2b-4880-86a3-8488be07954a" providerId="ADAL" clId="{D14674D4-50A1-4D47-AEDA-58CA0D9451D2}" dt="2019-12-01T20:28:53.876" v="3808" actId="478"/>
          <ac:spMkLst>
            <pc:docMk/>
            <pc:sldMk cId="3334615128" sldId="484"/>
            <ac:spMk id="12" creationId="{C3E9EE88-D83B-2C4C-818A-4CA920CAE780}"/>
          </ac:spMkLst>
        </pc:spChg>
        <pc:spChg chg="del">
          <ac:chgData name="Kun Suo" userId="41c30799-3a2b-4880-86a3-8488be07954a" providerId="ADAL" clId="{D14674D4-50A1-4D47-AEDA-58CA0D9451D2}" dt="2019-12-01T20:28:53.876" v="3808" actId="478"/>
          <ac:spMkLst>
            <pc:docMk/>
            <pc:sldMk cId="3334615128" sldId="484"/>
            <ac:spMk id="14" creationId="{937EB4D4-A07D-2646-A7BB-14AB044B7B96}"/>
          </ac:spMkLst>
        </pc:spChg>
        <pc:spChg chg="del">
          <ac:chgData name="Kun Suo" userId="41c30799-3a2b-4880-86a3-8488be07954a" providerId="ADAL" clId="{D14674D4-50A1-4D47-AEDA-58CA0D9451D2}" dt="2019-12-01T20:28:53.876" v="3808" actId="478"/>
          <ac:spMkLst>
            <pc:docMk/>
            <pc:sldMk cId="3334615128" sldId="484"/>
            <ac:spMk id="15" creationId="{DF884597-24E7-7B43-BA51-7CB5D321DF53}"/>
          </ac:spMkLst>
        </pc:spChg>
        <pc:spChg chg="del">
          <ac:chgData name="Kun Suo" userId="41c30799-3a2b-4880-86a3-8488be07954a" providerId="ADAL" clId="{D14674D4-50A1-4D47-AEDA-58CA0D9451D2}" dt="2019-12-01T20:28:55.080" v="3809" actId="478"/>
          <ac:spMkLst>
            <pc:docMk/>
            <pc:sldMk cId="3334615128" sldId="484"/>
            <ac:spMk id="17" creationId="{252E09BF-37A7-BE48-BEA0-F6B485FC081C}"/>
          </ac:spMkLst>
        </pc:spChg>
        <pc:spChg chg="del">
          <ac:chgData name="Kun Suo" userId="41c30799-3a2b-4880-86a3-8488be07954a" providerId="ADAL" clId="{D14674D4-50A1-4D47-AEDA-58CA0D9451D2}" dt="2019-12-01T20:28:53.876" v="3808" actId="478"/>
          <ac:spMkLst>
            <pc:docMk/>
            <pc:sldMk cId="3334615128" sldId="484"/>
            <ac:spMk id="19" creationId="{3CB1F146-1F34-9544-AB83-E283C9684F91}"/>
          </ac:spMkLst>
        </pc:spChg>
        <pc:spChg chg="del">
          <ac:chgData name="Kun Suo" userId="41c30799-3a2b-4880-86a3-8488be07954a" providerId="ADAL" clId="{D14674D4-50A1-4D47-AEDA-58CA0D9451D2}" dt="2019-12-01T20:28:53.876" v="3808" actId="478"/>
          <ac:spMkLst>
            <pc:docMk/>
            <pc:sldMk cId="3334615128" sldId="484"/>
            <ac:spMk id="20" creationId="{9447E9F2-3960-574F-9507-80E7D427BF67}"/>
          </ac:spMkLst>
        </pc:spChg>
        <pc:spChg chg="add">
          <ac:chgData name="Kun Suo" userId="41c30799-3a2b-4880-86a3-8488be07954a" providerId="ADAL" clId="{D14674D4-50A1-4D47-AEDA-58CA0D9451D2}" dt="2019-12-01T20:30:06.864" v="3826"/>
          <ac:spMkLst>
            <pc:docMk/>
            <pc:sldMk cId="3334615128" sldId="484"/>
            <ac:spMk id="25" creationId="{068237FA-7ED8-ED49-8874-A8A1DD8583E8}"/>
          </ac:spMkLst>
        </pc:spChg>
        <pc:spChg chg="add">
          <ac:chgData name="Kun Suo" userId="41c30799-3a2b-4880-86a3-8488be07954a" providerId="ADAL" clId="{D14674D4-50A1-4D47-AEDA-58CA0D9451D2}" dt="2019-12-01T20:30:06.864" v="3826"/>
          <ac:spMkLst>
            <pc:docMk/>
            <pc:sldMk cId="3334615128" sldId="484"/>
            <ac:spMk id="26" creationId="{9DE3571A-EF67-E445-9D59-E97BC9DD60ED}"/>
          </ac:spMkLst>
        </pc:spChg>
        <pc:spChg chg="add">
          <ac:chgData name="Kun Suo" userId="41c30799-3a2b-4880-86a3-8488be07954a" providerId="ADAL" clId="{D14674D4-50A1-4D47-AEDA-58CA0D9451D2}" dt="2019-12-01T20:30:06.864" v="3826"/>
          <ac:spMkLst>
            <pc:docMk/>
            <pc:sldMk cId="3334615128" sldId="484"/>
            <ac:spMk id="28" creationId="{961ABA49-83ED-2043-9428-C76E81992793}"/>
          </ac:spMkLst>
        </pc:spChg>
        <pc:spChg chg="add">
          <ac:chgData name="Kun Suo" userId="41c30799-3a2b-4880-86a3-8488be07954a" providerId="ADAL" clId="{D14674D4-50A1-4D47-AEDA-58CA0D9451D2}" dt="2019-12-01T20:30:06.864" v="3826"/>
          <ac:spMkLst>
            <pc:docMk/>
            <pc:sldMk cId="3334615128" sldId="484"/>
            <ac:spMk id="29" creationId="{3EEACA44-F3FC-0B4F-9359-16E9CE5930CC}"/>
          </ac:spMkLst>
        </pc:spChg>
        <pc:spChg chg="add">
          <ac:chgData name="Kun Suo" userId="41c30799-3a2b-4880-86a3-8488be07954a" providerId="ADAL" clId="{D14674D4-50A1-4D47-AEDA-58CA0D9451D2}" dt="2019-12-01T20:30:06.864" v="3826"/>
          <ac:spMkLst>
            <pc:docMk/>
            <pc:sldMk cId="3334615128" sldId="484"/>
            <ac:spMk id="30" creationId="{E91046B7-E6B7-8D4B-9C4B-601163B2F313}"/>
          </ac:spMkLst>
        </pc:spChg>
        <pc:spChg chg="add">
          <ac:chgData name="Kun Suo" userId="41c30799-3a2b-4880-86a3-8488be07954a" providerId="ADAL" clId="{D14674D4-50A1-4D47-AEDA-58CA0D9451D2}" dt="2019-12-01T20:30:06.864" v="3826"/>
          <ac:spMkLst>
            <pc:docMk/>
            <pc:sldMk cId="3334615128" sldId="484"/>
            <ac:spMk id="31" creationId="{E2F6D263-4577-E246-BB04-03F4621BB3EF}"/>
          </ac:spMkLst>
        </pc:spChg>
        <pc:spChg chg="add">
          <ac:chgData name="Kun Suo" userId="41c30799-3a2b-4880-86a3-8488be07954a" providerId="ADAL" clId="{D14674D4-50A1-4D47-AEDA-58CA0D9451D2}" dt="2019-12-01T20:30:06.864" v="3826"/>
          <ac:spMkLst>
            <pc:docMk/>
            <pc:sldMk cId="3334615128" sldId="484"/>
            <ac:spMk id="32" creationId="{ED468644-5FC7-D34C-8045-F60AD8FB90FB}"/>
          </ac:spMkLst>
        </pc:spChg>
        <pc:graphicFrameChg chg="del">
          <ac:chgData name="Kun Suo" userId="41c30799-3a2b-4880-86a3-8488be07954a" providerId="ADAL" clId="{D14674D4-50A1-4D47-AEDA-58CA0D9451D2}" dt="2019-12-01T20:28:53.876" v="3808" actId="478"/>
          <ac:graphicFrameMkLst>
            <pc:docMk/>
            <pc:sldMk cId="3334615128" sldId="484"/>
            <ac:graphicFrameMk id="8" creationId="{B4EB492E-CDD4-D84E-AA81-23B44C5A25EE}"/>
          </ac:graphicFrameMkLst>
        </pc:graphicFrameChg>
        <pc:graphicFrameChg chg="del">
          <ac:chgData name="Kun Suo" userId="41c30799-3a2b-4880-86a3-8488be07954a" providerId="ADAL" clId="{D14674D4-50A1-4D47-AEDA-58CA0D9451D2}" dt="2019-12-01T20:28:53.876" v="3808" actId="478"/>
          <ac:graphicFrameMkLst>
            <pc:docMk/>
            <pc:sldMk cId="3334615128" sldId="484"/>
            <ac:graphicFrameMk id="9" creationId="{4F7BDCFE-92EB-7C45-9623-F04FA79E749E}"/>
          </ac:graphicFrameMkLst>
        </pc:graphicFrameChg>
        <pc:graphicFrameChg chg="del">
          <ac:chgData name="Kun Suo" userId="41c30799-3a2b-4880-86a3-8488be07954a" providerId="ADAL" clId="{D14674D4-50A1-4D47-AEDA-58CA0D9451D2}" dt="2019-12-01T20:28:53.876" v="3808" actId="478"/>
          <ac:graphicFrameMkLst>
            <pc:docMk/>
            <pc:sldMk cId="3334615128" sldId="484"/>
            <ac:graphicFrameMk id="10" creationId="{4317C3A5-8A10-DD42-8EAD-588469E1A2D9}"/>
          </ac:graphicFrameMkLst>
        </pc:graphicFrameChg>
        <pc:graphicFrameChg chg="del">
          <ac:chgData name="Kun Suo" userId="41c30799-3a2b-4880-86a3-8488be07954a" providerId="ADAL" clId="{D14674D4-50A1-4D47-AEDA-58CA0D9451D2}" dt="2019-12-01T20:28:53.876" v="3808" actId="478"/>
          <ac:graphicFrameMkLst>
            <pc:docMk/>
            <pc:sldMk cId="3334615128" sldId="484"/>
            <ac:graphicFrameMk id="13" creationId="{49B9FCE4-441B-6040-88AE-65AAE67D6912}"/>
          </ac:graphicFrameMkLst>
        </pc:graphicFrameChg>
        <pc:graphicFrameChg chg="del">
          <ac:chgData name="Kun Suo" userId="41c30799-3a2b-4880-86a3-8488be07954a" providerId="ADAL" clId="{D14674D4-50A1-4D47-AEDA-58CA0D9451D2}" dt="2019-12-01T20:28:53.876" v="3808" actId="478"/>
          <ac:graphicFrameMkLst>
            <pc:docMk/>
            <pc:sldMk cId="3334615128" sldId="484"/>
            <ac:graphicFrameMk id="21" creationId="{794E2B5F-7CD8-4C48-BD17-23ABA400D6CA}"/>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22" creationId="{CA0B74C0-A1ED-F84D-95D1-CE9250340B86}"/>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23" creationId="{61DD5A98-837A-3A45-8EA1-A7BC6F2E9746}"/>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24" creationId="{F8BE324D-E79F-214A-9B3B-194CF4BAF06E}"/>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27" creationId="{3A3C2D72-E79E-C246-8394-0A993D151E95}"/>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33" creationId="{F1F98BF3-961A-1E4B-9F41-35A168625112}"/>
          </ac:graphicFrameMkLst>
        </pc:graphicFrameChg>
        <pc:picChg chg="del mod">
          <ac:chgData name="Kun Suo" userId="41c30799-3a2b-4880-86a3-8488be07954a" providerId="ADAL" clId="{D14674D4-50A1-4D47-AEDA-58CA0D9451D2}" dt="2019-12-01T20:28:58.396" v="3811" actId="478"/>
          <ac:picMkLst>
            <pc:docMk/>
            <pc:sldMk cId="3334615128" sldId="484"/>
            <ac:picMk id="18" creationId="{E48FCC0B-5F21-BD4A-8A14-B4C45FD094CD}"/>
          </ac:picMkLst>
        </pc:picChg>
      </pc:sldChg>
      <pc:sldChg chg="delSp modSp add delAnim">
        <pc:chgData name="Kun Suo" userId="41c30799-3a2b-4880-86a3-8488be07954a" providerId="ADAL" clId="{D14674D4-50A1-4D47-AEDA-58CA0D9451D2}" dt="2019-12-01T20:32:49.553" v="3892" actId="20577"/>
        <pc:sldMkLst>
          <pc:docMk/>
          <pc:sldMk cId="770101785" sldId="485"/>
        </pc:sldMkLst>
        <pc:spChg chg="mod">
          <ac:chgData name="Kun Suo" userId="41c30799-3a2b-4880-86a3-8488be07954a" providerId="ADAL" clId="{D14674D4-50A1-4D47-AEDA-58CA0D9451D2}" dt="2019-12-01T20:32:49.553" v="3892" actId="20577"/>
          <ac:spMkLst>
            <pc:docMk/>
            <pc:sldMk cId="770101785" sldId="485"/>
            <ac:spMk id="5" creationId="{35867C69-50D6-A44A-BFB0-1881368EF7B3}"/>
          </ac:spMkLst>
        </pc:spChg>
        <pc:spChg chg="del">
          <ac:chgData name="Kun Suo" userId="41c30799-3a2b-4880-86a3-8488be07954a" providerId="ADAL" clId="{D14674D4-50A1-4D47-AEDA-58CA0D9451D2}" dt="2019-12-01T20:31:22.900" v="3848" actId="478"/>
          <ac:spMkLst>
            <pc:docMk/>
            <pc:sldMk cId="770101785" sldId="485"/>
            <ac:spMk id="25" creationId="{068237FA-7ED8-ED49-8874-A8A1DD8583E8}"/>
          </ac:spMkLst>
        </pc:spChg>
        <pc:spChg chg="del">
          <ac:chgData name="Kun Suo" userId="41c30799-3a2b-4880-86a3-8488be07954a" providerId="ADAL" clId="{D14674D4-50A1-4D47-AEDA-58CA0D9451D2}" dt="2019-12-01T20:31:22.900" v="3848" actId="478"/>
          <ac:spMkLst>
            <pc:docMk/>
            <pc:sldMk cId="770101785" sldId="485"/>
            <ac:spMk id="26" creationId="{9DE3571A-EF67-E445-9D59-E97BC9DD60ED}"/>
          </ac:spMkLst>
        </pc:spChg>
        <pc:spChg chg="del">
          <ac:chgData name="Kun Suo" userId="41c30799-3a2b-4880-86a3-8488be07954a" providerId="ADAL" clId="{D14674D4-50A1-4D47-AEDA-58CA0D9451D2}" dt="2019-12-01T20:31:22.900" v="3848" actId="478"/>
          <ac:spMkLst>
            <pc:docMk/>
            <pc:sldMk cId="770101785" sldId="485"/>
            <ac:spMk id="28" creationId="{961ABA49-83ED-2043-9428-C76E81992793}"/>
          </ac:spMkLst>
        </pc:spChg>
        <pc:spChg chg="del">
          <ac:chgData name="Kun Suo" userId="41c30799-3a2b-4880-86a3-8488be07954a" providerId="ADAL" clId="{D14674D4-50A1-4D47-AEDA-58CA0D9451D2}" dt="2019-12-01T20:31:22.900" v="3848" actId="478"/>
          <ac:spMkLst>
            <pc:docMk/>
            <pc:sldMk cId="770101785" sldId="485"/>
            <ac:spMk id="29" creationId="{3EEACA44-F3FC-0B4F-9359-16E9CE5930CC}"/>
          </ac:spMkLst>
        </pc:spChg>
        <pc:spChg chg="del">
          <ac:chgData name="Kun Suo" userId="41c30799-3a2b-4880-86a3-8488be07954a" providerId="ADAL" clId="{D14674D4-50A1-4D47-AEDA-58CA0D9451D2}" dt="2019-12-01T20:31:24.067" v="3849" actId="478"/>
          <ac:spMkLst>
            <pc:docMk/>
            <pc:sldMk cId="770101785" sldId="485"/>
            <ac:spMk id="30" creationId="{E91046B7-E6B7-8D4B-9C4B-601163B2F313}"/>
          </ac:spMkLst>
        </pc:spChg>
        <pc:spChg chg="del">
          <ac:chgData name="Kun Suo" userId="41c30799-3a2b-4880-86a3-8488be07954a" providerId="ADAL" clId="{D14674D4-50A1-4D47-AEDA-58CA0D9451D2}" dt="2019-12-01T20:31:22.900" v="3848" actId="478"/>
          <ac:spMkLst>
            <pc:docMk/>
            <pc:sldMk cId="770101785" sldId="485"/>
            <ac:spMk id="31" creationId="{E2F6D263-4577-E246-BB04-03F4621BB3EF}"/>
          </ac:spMkLst>
        </pc:spChg>
        <pc:spChg chg="del">
          <ac:chgData name="Kun Suo" userId="41c30799-3a2b-4880-86a3-8488be07954a" providerId="ADAL" clId="{D14674D4-50A1-4D47-AEDA-58CA0D9451D2}" dt="2019-12-01T20:31:22.900" v="3848" actId="478"/>
          <ac:spMkLst>
            <pc:docMk/>
            <pc:sldMk cId="770101785" sldId="485"/>
            <ac:spMk id="32" creationId="{ED468644-5FC7-D34C-8045-F60AD8FB90FB}"/>
          </ac:spMkLst>
        </pc:spChg>
        <pc:graphicFrameChg chg="del">
          <ac:chgData name="Kun Suo" userId="41c30799-3a2b-4880-86a3-8488be07954a" providerId="ADAL" clId="{D14674D4-50A1-4D47-AEDA-58CA0D9451D2}" dt="2019-12-01T20:31:22.900" v="3848" actId="478"/>
          <ac:graphicFrameMkLst>
            <pc:docMk/>
            <pc:sldMk cId="770101785" sldId="485"/>
            <ac:graphicFrameMk id="22" creationId="{CA0B74C0-A1ED-F84D-95D1-CE9250340B86}"/>
          </ac:graphicFrameMkLst>
        </pc:graphicFrameChg>
        <pc:graphicFrameChg chg="del">
          <ac:chgData name="Kun Suo" userId="41c30799-3a2b-4880-86a3-8488be07954a" providerId="ADAL" clId="{D14674D4-50A1-4D47-AEDA-58CA0D9451D2}" dt="2019-12-01T20:31:22.900" v="3848" actId="478"/>
          <ac:graphicFrameMkLst>
            <pc:docMk/>
            <pc:sldMk cId="770101785" sldId="485"/>
            <ac:graphicFrameMk id="23" creationId="{61DD5A98-837A-3A45-8EA1-A7BC6F2E9746}"/>
          </ac:graphicFrameMkLst>
        </pc:graphicFrameChg>
        <pc:graphicFrameChg chg="del">
          <ac:chgData name="Kun Suo" userId="41c30799-3a2b-4880-86a3-8488be07954a" providerId="ADAL" clId="{D14674D4-50A1-4D47-AEDA-58CA0D9451D2}" dt="2019-12-01T20:31:22.900" v="3848" actId="478"/>
          <ac:graphicFrameMkLst>
            <pc:docMk/>
            <pc:sldMk cId="770101785" sldId="485"/>
            <ac:graphicFrameMk id="24" creationId="{F8BE324D-E79F-214A-9B3B-194CF4BAF06E}"/>
          </ac:graphicFrameMkLst>
        </pc:graphicFrameChg>
        <pc:graphicFrameChg chg="del">
          <ac:chgData name="Kun Suo" userId="41c30799-3a2b-4880-86a3-8488be07954a" providerId="ADAL" clId="{D14674D4-50A1-4D47-AEDA-58CA0D9451D2}" dt="2019-12-01T20:31:22.900" v="3848" actId="478"/>
          <ac:graphicFrameMkLst>
            <pc:docMk/>
            <pc:sldMk cId="770101785" sldId="485"/>
            <ac:graphicFrameMk id="27" creationId="{3A3C2D72-E79E-C246-8394-0A993D151E95}"/>
          </ac:graphicFrameMkLst>
        </pc:graphicFrameChg>
        <pc:graphicFrameChg chg="del">
          <ac:chgData name="Kun Suo" userId="41c30799-3a2b-4880-86a3-8488be07954a" providerId="ADAL" clId="{D14674D4-50A1-4D47-AEDA-58CA0D9451D2}" dt="2019-12-01T20:31:22.900" v="3848" actId="478"/>
          <ac:graphicFrameMkLst>
            <pc:docMk/>
            <pc:sldMk cId="770101785" sldId="485"/>
            <ac:graphicFrameMk id="33" creationId="{F1F98BF3-961A-1E4B-9F41-35A168625112}"/>
          </ac:graphicFrameMkLst>
        </pc:graphicFrameChg>
      </pc:sldChg>
      <pc:sldChg chg="addSp modSp add">
        <pc:chgData name="Kun Suo" userId="41c30799-3a2b-4880-86a3-8488be07954a" providerId="ADAL" clId="{D14674D4-50A1-4D47-AEDA-58CA0D9451D2}" dt="2019-12-01T20:55:30.308" v="4277" actId="20577"/>
        <pc:sldMkLst>
          <pc:docMk/>
          <pc:sldMk cId="3634904455" sldId="486"/>
        </pc:sldMkLst>
        <pc:spChg chg="mod">
          <ac:chgData name="Kun Suo" userId="41c30799-3a2b-4880-86a3-8488be07954a" providerId="ADAL" clId="{D14674D4-50A1-4D47-AEDA-58CA0D9451D2}" dt="2019-12-01T20:51:26.391" v="4039" actId="27636"/>
          <ac:spMkLst>
            <pc:docMk/>
            <pc:sldMk cId="3634904455" sldId="486"/>
            <ac:spMk id="5" creationId="{35867C69-50D6-A44A-BFB0-1881368EF7B3}"/>
          </ac:spMkLst>
        </pc:spChg>
        <pc:spChg chg="add mod">
          <ac:chgData name="Kun Suo" userId="41c30799-3a2b-4880-86a3-8488be07954a" providerId="ADAL" clId="{D14674D4-50A1-4D47-AEDA-58CA0D9451D2}" dt="2019-12-01T20:55:30.308" v="4277" actId="20577"/>
          <ac:spMkLst>
            <pc:docMk/>
            <pc:sldMk cId="3634904455" sldId="486"/>
            <ac:spMk id="6" creationId="{C3B117F1-C797-4C46-9A0E-7C48A5520A93}"/>
          </ac:spMkLst>
        </pc:spChg>
      </pc:sldChg>
      <pc:sldChg chg="addSp modSp add">
        <pc:chgData name="Kun Suo" userId="41c30799-3a2b-4880-86a3-8488be07954a" providerId="ADAL" clId="{D14674D4-50A1-4D47-AEDA-58CA0D9451D2}" dt="2019-12-01T21:01:37.987" v="4615" actId="1076"/>
        <pc:sldMkLst>
          <pc:docMk/>
          <pc:sldMk cId="279762411" sldId="487"/>
        </pc:sldMkLst>
        <pc:spChg chg="mod">
          <ac:chgData name="Kun Suo" userId="41c30799-3a2b-4880-86a3-8488be07954a" providerId="ADAL" clId="{D14674D4-50A1-4D47-AEDA-58CA0D9451D2}" dt="2019-12-01T21:00:41.249" v="4572" actId="1076"/>
          <ac:spMkLst>
            <pc:docMk/>
            <pc:sldMk cId="279762411" sldId="487"/>
            <ac:spMk id="6" creationId="{C3B117F1-C797-4C46-9A0E-7C48A5520A93}"/>
          </ac:spMkLst>
        </pc:spChg>
        <pc:graphicFrameChg chg="add mod modGraphic">
          <ac:chgData name="Kun Suo" userId="41c30799-3a2b-4880-86a3-8488be07954a" providerId="ADAL" clId="{D14674D4-50A1-4D47-AEDA-58CA0D9451D2}" dt="2019-12-01T21:01:37.987" v="4615" actId="1076"/>
          <ac:graphicFrameMkLst>
            <pc:docMk/>
            <pc:sldMk cId="279762411" sldId="487"/>
            <ac:graphicFrameMk id="7" creationId="{C4F5E129-3446-EE44-AE88-FE331A763AD7}"/>
          </ac:graphicFrameMkLst>
        </pc:graphicFrameChg>
      </pc:sldChg>
      <pc:sldChg chg="addSp modSp add">
        <pc:chgData name="Kun Suo" userId="41c30799-3a2b-4880-86a3-8488be07954a" providerId="ADAL" clId="{D14674D4-50A1-4D47-AEDA-58CA0D9451D2}" dt="2019-12-01T21:04:25.925" v="4723" actId="1076"/>
        <pc:sldMkLst>
          <pc:docMk/>
          <pc:sldMk cId="4217393754" sldId="488"/>
        </pc:sldMkLst>
        <pc:spChg chg="mod">
          <ac:chgData name="Kun Suo" userId="41c30799-3a2b-4880-86a3-8488be07954a" providerId="ADAL" clId="{D14674D4-50A1-4D47-AEDA-58CA0D9451D2}" dt="2019-12-01T21:02:12.902" v="4637" actId="20577"/>
          <ac:spMkLst>
            <pc:docMk/>
            <pc:sldMk cId="4217393754" sldId="488"/>
            <ac:spMk id="6" creationId="{C3B117F1-C797-4C46-9A0E-7C48A5520A93}"/>
          </ac:spMkLst>
        </pc:spChg>
        <pc:spChg chg="add mod">
          <ac:chgData name="Kun Suo" userId="41c30799-3a2b-4880-86a3-8488be07954a" providerId="ADAL" clId="{D14674D4-50A1-4D47-AEDA-58CA0D9451D2}" dt="2019-12-01T21:03:05.680" v="4640" actId="11529"/>
          <ac:spMkLst>
            <pc:docMk/>
            <pc:sldMk cId="4217393754" sldId="488"/>
            <ac:spMk id="8" creationId="{B142AF73-FA35-2443-9359-9B4FFB4D0B76}"/>
          </ac:spMkLst>
        </pc:spChg>
        <pc:spChg chg="add mod">
          <ac:chgData name="Kun Suo" userId="41c30799-3a2b-4880-86a3-8488be07954a" providerId="ADAL" clId="{D14674D4-50A1-4D47-AEDA-58CA0D9451D2}" dt="2019-12-01T21:03:17.708" v="4651" actId="1076"/>
          <ac:spMkLst>
            <pc:docMk/>
            <pc:sldMk cId="4217393754" sldId="488"/>
            <ac:spMk id="9" creationId="{A8C9079B-3E53-664E-B0AD-11775F3066D1}"/>
          </ac:spMkLst>
        </pc:spChg>
        <pc:spChg chg="add mod">
          <ac:chgData name="Kun Suo" userId="41c30799-3a2b-4880-86a3-8488be07954a" providerId="ADAL" clId="{D14674D4-50A1-4D47-AEDA-58CA0D9451D2}" dt="2019-12-01T21:03:49.261" v="4653" actId="1076"/>
          <ac:spMkLst>
            <pc:docMk/>
            <pc:sldMk cId="4217393754" sldId="488"/>
            <ac:spMk id="10" creationId="{DDD508BC-A84D-D945-A9C4-C21AE711E091}"/>
          </ac:spMkLst>
        </pc:spChg>
        <pc:spChg chg="add mod">
          <ac:chgData name="Kun Suo" userId="41c30799-3a2b-4880-86a3-8488be07954a" providerId="ADAL" clId="{D14674D4-50A1-4D47-AEDA-58CA0D9451D2}" dt="2019-12-01T21:04:25.925" v="4723" actId="1076"/>
          <ac:spMkLst>
            <pc:docMk/>
            <pc:sldMk cId="4217393754" sldId="488"/>
            <ac:spMk id="11" creationId="{7840EA2E-152C-E441-8162-F4BF600A48DA}"/>
          </ac:spMkLst>
        </pc:spChg>
        <pc:graphicFrameChg chg="add mod modGraphic">
          <ac:chgData name="Kun Suo" userId="41c30799-3a2b-4880-86a3-8488be07954a" providerId="ADAL" clId="{D14674D4-50A1-4D47-AEDA-58CA0D9451D2}" dt="2019-12-01T21:02:35.832" v="4639" actId="20577"/>
          <ac:graphicFrameMkLst>
            <pc:docMk/>
            <pc:sldMk cId="4217393754" sldId="488"/>
            <ac:graphicFrameMk id="7" creationId="{11EBFA7E-91B2-8D4F-8AFC-5186EAA4DA8E}"/>
          </ac:graphicFrameMkLst>
        </pc:graphicFrameChg>
      </pc:sldChg>
      <pc:sldChg chg="delSp modSp add">
        <pc:chgData name="Kun Suo" userId="41c30799-3a2b-4880-86a3-8488be07954a" providerId="ADAL" clId="{D14674D4-50A1-4D47-AEDA-58CA0D9451D2}" dt="2019-12-01T21:06:55.156" v="4803" actId="20577"/>
        <pc:sldMkLst>
          <pc:docMk/>
          <pc:sldMk cId="663351619" sldId="489"/>
        </pc:sldMkLst>
        <pc:spChg chg="mod">
          <ac:chgData name="Kun Suo" userId="41c30799-3a2b-4880-86a3-8488be07954a" providerId="ADAL" clId="{D14674D4-50A1-4D47-AEDA-58CA0D9451D2}" dt="2019-12-01T21:06:55.156" v="4803" actId="20577"/>
          <ac:spMkLst>
            <pc:docMk/>
            <pc:sldMk cId="663351619" sldId="489"/>
            <ac:spMk id="5" creationId="{35867C69-50D6-A44A-BFB0-1881368EF7B3}"/>
          </ac:spMkLst>
        </pc:spChg>
        <pc:spChg chg="del">
          <ac:chgData name="Kun Suo" userId="41c30799-3a2b-4880-86a3-8488be07954a" providerId="ADAL" clId="{D14674D4-50A1-4D47-AEDA-58CA0D9451D2}" dt="2019-12-01T21:04:50.417" v="4725" actId="478"/>
          <ac:spMkLst>
            <pc:docMk/>
            <pc:sldMk cId="663351619" sldId="489"/>
            <ac:spMk id="6" creationId="{C3B117F1-C797-4C46-9A0E-7C48A5520A93}"/>
          </ac:spMkLst>
        </pc:spChg>
        <pc:spChg chg="del">
          <ac:chgData name="Kun Suo" userId="41c30799-3a2b-4880-86a3-8488be07954a" providerId="ADAL" clId="{D14674D4-50A1-4D47-AEDA-58CA0D9451D2}" dt="2019-12-01T21:04:50.417" v="4725" actId="478"/>
          <ac:spMkLst>
            <pc:docMk/>
            <pc:sldMk cId="663351619" sldId="489"/>
            <ac:spMk id="8" creationId="{B142AF73-FA35-2443-9359-9B4FFB4D0B76}"/>
          </ac:spMkLst>
        </pc:spChg>
        <pc:spChg chg="del">
          <ac:chgData name="Kun Suo" userId="41c30799-3a2b-4880-86a3-8488be07954a" providerId="ADAL" clId="{D14674D4-50A1-4D47-AEDA-58CA0D9451D2}" dt="2019-12-01T21:04:50.417" v="4725" actId="478"/>
          <ac:spMkLst>
            <pc:docMk/>
            <pc:sldMk cId="663351619" sldId="489"/>
            <ac:spMk id="9" creationId="{A8C9079B-3E53-664E-B0AD-11775F3066D1}"/>
          </ac:spMkLst>
        </pc:spChg>
        <pc:spChg chg="del">
          <ac:chgData name="Kun Suo" userId="41c30799-3a2b-4880-86a3-8488be07954a" providerId="ADAL" clId="{D14674D4-50A1-4D47-AEDA-58CA0D9451D2}" dt="2019-12-01T21:04:50.417" v="4725" actId="478"/>
          <ac:spMkLst>
            <pc:docMk/>
            <pc:sldMk cId="663351619" sldId="489"/>
            <ac:spMk id="10" creationId="{DDD508BC-A84D-D945-A9C4-C21AE711E091}"/>
          </ac:spMkLst>
        </pc:spChg>
        <pc:spChg chg="del">
          <ac:chgData name="Kun Suo" userId="41c30799-3a2b-4880-86a3-8488be07954a" providerId="ADAL" clId="{D14674D4-50A1-4D47-AEDA-58CA0D9451D2}" dt="2019-12-01T21:04:50.417" v="4725" actId="478"/>
          <ac:spMkLst>
            <pc:docMk/>
            <pc:sldMk cId="663351619" sldId="489"/>
            <ac:spMk id="11" creationId="{7840EA2E-152C-E441-8162-F4BF600A48DA}"/>
          </ac:spMkLst>
        </pc:spChg>
        <pc:graphicFrameChg chg="del">
          <ac:chgData name="Kun Suo" userId="41c30799-3a2b-4880-86a3-8488be07954a" providerId="ADAL" clId="{D14674D4-50A1-4D47-AEDA-58CA0D9451D2}" dt="2019-12-01T21:04:51.816" v="4726" actId="478"/>
          <ac:graphicFrameMkLst>
            <pc:docMk/>
            <pc:sldMk cId="663351619" sldId="489"/>
            <ac:graphicFrameMk id="7" creationId="{11EBFA7E-91B2-8D4F-8AFC-5186EAA4DA8E}"/>
          </ac:graphicFrameMkLst>
        </pc:graphicFrameChg>
      </pc:sldChg>
      <pc:sldChg chg="addSp modSp add">
        <pc:chgData name="Kun Suo" userId="41c30799-3a2b-4880-86a3-8488be07954a" providerId="ADAL" clId="{D14674D4-50A1-4D47-AEDA-58CA0D9451D2}" dt="2019-12-01T22:37:25.850" v="5044" actId="14100"/>
        <pc:sldMkLst>
          <pc:docMk/>
          <pc:sldMk cId="4249649709" sldId="490"/>
        </pc:sldMkLst>
        <pc:spChg chg="mod">
          <ac:chgData name="Kun Suo" userId="41c30799-3a2b-4880-86a3-8488be07954a" providerId="ADAL" clId="{D14674D4-50A1-4D47-AEDA-58CA0D9451D2}" dt="2019-12-01T22:35:26.110" v="4807"/>
          <ac:spMkLst>
            <pc:docMk/>
            <pc:sldMk cId="4249649709" sldId="490"/>
            <ac:spMk id="2" creationId="{C7A5D0BA-4610-D541-A43C-FC38A9D8CE2A}"/>
          </ac:spMkLst>
        </pc:spChg>
        <pc:spChg chg="mod">
          <ac:chgData name="Kun Suo" userId="41c30799-3a2b-4880-86a3-8488be07954a" providerId="ADAL" clId="{D14674D4-50A1-4D47-AEDA-58CA0D9451D2}" dt="2019-12-01T22:37:25.850" v="5044" actId="14100"/>
          <ac:spMkLst>
            <pc:docMk/>
            <pc:sldMk cId="4249649709" sldId="490"/>
            <ac:spMk id="5" creationId="{9A0E410F-6F9E-4944-8CF1-888A54BDFA1B}"/>
          </ac:spMkLst>
        </pc:spChg>
        <pc:picChg chg="add mod">
          <ac:chgData name="Kun Suo" userId="41c30799-3a2b-4880-86a3-8488be07954a" providerId="ADAL" clId="{D14674D4-50A1-4D47-AEDA-58CA0D9451D2}" dt="2019-12-01T22:35:37.169" v="4826" actId="1076"/>
          <ac:picMkLst>
            <pc:docMk/>
            <pc:sldMk cId="4249649709" sldId="490"/>
            <ac:picMk id="6" creationId="{E0F87373-6F49-C049-B3BA-920E518D48AD}"/>
          </ac:picMkLst>
        </pc:picChg>
      </pc:sldChg>
      <pc:sldChg chg="addSp delSp modSp add">
        <pc:chgData name="Kun Suo" userId="41c30799-3a2b-4880-86a3-8488be07954a" providerId="ADAL" clId="{D14674D4-50A1-4D47-AEDA-58CA0D9451D2}" dt="2019-12-01T22:46:04.210" v="5431" actId="20577"/>
        <pc:sldMkLst>
          <pc:docMk/>
          <pc:sldMk cId="4016102272" sldId="491"/>
        </pc:sldMkLst>
        <pc:spChg chg="mod">
          <ac:chgData name="Kun Suo" userId="41c30799-3a2b-4880-86a3-8488be07954a" providerId="ADAL" clId="{D14674D4-50A1-4D47-AEDA-58CA0D9451D2}" dt="2019-12-01T22:46:04.210" v="5431" actId="20577"/>
          <ac:spMkLst>
            <pc:docMk/>
            <pc:sldMk cId="4016102272" sldId="491"/>
            <ac:spMk id="2" creationId="{08E8DC33-B0E4-2A43-A2B5-96C27E39CB1C}"/>
          </ac:spMkLst>
        </pc:spChg>
        <pc:spChg chg="mod">
          <ac:chgData name="Kun Suo" userId="41c30799-3a2b-4880-86a3-8488be07954a" providerId="ADAL" clId="{D14674D4-50A1-4D47-AEDA-58CA0D9451D2}" dt="2019-12-01T22:39:54.710" v="5108" actId="404"/>
          <ac:spMkLst>
            <pc:docMk/>
            <pc:sldMk cId="4016102272" sldId="491"/>
            <ac:spMk id="5" creationId="{8C3B02B0-7705-3D4A-B3BE-A3C46D92C8CA}"/>
          </ac:spMkLst>
        </pc:spChg>
        <pc:spChg chg="add del mod">
          <ac:chgData name="Kun Suo" userId="41c30799-3a2b-4880-86a3-8488be07954a" providerId="ADAL" clId="{D14674D4-50A1-4D47-AEDA-58CA0D9451D2}" dt="2019-12-01T22:43:07.792" v="5295"/>
          <ac:spMkLst>
            <pc:docMk/>
            <pc:sldMk cId="4016102272" sldId="491"/>
            <ac:spMk id="7" creationId="{3ACFFF5F-1E16-554D-8C43-630C677048E3}"/>
          </ac:spMkLst>
        </pc:spChg>
        <pc:spChg chg="add mod">
          <ac:chgData name="Kun Suo" userId="41c30799-3a2b-4880-86a3-8488be07954a" providerId="ADAL" clId="{D14674D4-50A1-4D47-AEDA-58CA0D9451D2}" dt="2019-12-01T22:44:03.922" v="5328" actId="14100"/>
          <ac:spMkLst>
            <pc:docMk/>
            <pc:sldMk cId="4016102272" sldId="491"/>
            <ac:spMk id="8" creationId="{DFADFC0E-434E-C646-9A28-0F42C68EEE16}"/>
          </ac:spMkLst>
        </pc:spChg>
        <pc:picChg chg="add mod">
          <ac:chgData name="Kun Suo" userId="41c30799-3a2b-4880-86a3-8488be07954a" providerId="ADAL" clId="{D14674D4-50A1-4D47-AEDA-58CA0D9451D2}" dt="2019-12-01T22:42:59.201" v="5284" actId="1076"/>
          <ac:picMkLst>
            <pc:docMk/>
            <pc:sldMk cId="4016102272" sldId="491"/>
            <ac:picMk id="6" creationId="{35E538A5-2E0A-E547-82A2-41932B02C0A8}"/>
          </ac:picMkLst>
        </pc:picChg>
      </pc:sldChg>
      <pc:sldChg chg="modSp add">
        <pc:chgData name="Kun Suo" userId="41c30799-3a2b-4880-86a3-8488be07954a" providerId="ADAL" clId="{D14674D4-50A1-4D47-AEDA-58CA0D9451D2}" dt="2019-12-01T22:46:08.990" v="5433"/>
        <pc:sldMkLst>
          <pc:docMk/>
          <pc:sldMk cId="3428243727" sldId="492"/>
        </pc:sldMkLst>
        <pc:spChg chg="mod">
          <ac:chgData name="Kun Suo" userId="41c30799-3a2b-4880-86a3-8488be07954a" providerId="ADAL" clId="{D14674D4-50A1-4D47-AEDA-58CA0D9451D2}" dt="2019-12-01T22:46:08.990" v="5433"/>
          <ac:spMkLst>
            <pc:docMk/>
            <pc:sldMk cId="3428243727" sldId="492"/>
            <ac:spMk id="2" creationId="{08E8DC33-B0E4-2A43-A2B5-96C27E39CB1C}"/>
          </ac:spMkLst>
        </pc:spChg>
        <pc:spChg chg="mod">
          <ac:chgData name="Kun Suo" userId="41c30799-3a2b-4880-86a3-8488be07954a" providerId="ADAL" clId="{D14674D4-50A1-4D47-AEDA-58CA0D9451D2}" dt="2019-12-01T22:45:35.885" v="5422" actId="20577"/>
          <ac:spMkLst>
            <pc:docMk/>
            <pc:sldMk cId="3428243727" sldId="492"/>
            <ac:spMk id="8" creationId="{DFADFC0E-434E-C646-9A28-0F42C68EEE16}"/>
          </ac:spMkLst>
        </pc:sp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3/24/20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3/24/20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atabricks.com/session/apache-spark-scheduler" TargetMode="External"/><Relationship Id="rId2" Type="http://schemas.openxmlformats.org/officeDocument/2006/relationships/hyperlink" Target="http://www.corejavaguru.com/bigdata/hadoop-tutorial/yarn-scheduler" TargetMode="Externa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usenix.org/system/files/conference/osdi14/osdi14-paper-boutin_0.pdf" TargetMode="External"/><Relationship Id="rId2" Type="http://schemas.openxmlformats.org/officeDocument/2006/relationships/hyperlink" Target="https://storage.googleapis.com/pub-tools-public-publication-data/pdf/41684.pdf" TargetMode="External"/><Relationship Id="rId1" Type="http://schemas.openxmlformats.org/officeDocument/2006/relationships/slideLayout" Target="../slideLayouts/slideLayout2.xml"/><Relationship Id="rId4" Type="http://schemas.openxmlformats.org/officeDocument/2006/relationships/hyperlink" Target="https://www.nomadproject.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Scheduling</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C5B8-AD93-8242-AD2E-D15CF3E7A065}"/>
              </a:ext>
            </a:extLst>
          </p:cNvPr>
          <p:cNvSpPr>
            <a:spLocks noGrp="1"/>
          </p:cNvSpPr>
          <p:nvPr>
            <p:ph type="title"/>
          </p:nvPr>
        </p:nvSpPr>
        <p:spPr/>
        <p:txBody>
          <a:bodyPr/>
          <a:lstStyle/>
          <a:p>
            <a:r>
              <a:rPr lang="en-US" dirty="0"/>
              <a:t>What is Monolithic Scheduler?</a:t>
            </a:r>
          </a:p>
        </p:txBody>
      </p:sp>
      <p:sp>
        <p:nvSpPr>
          <p:cNvPr id="3" name="Date Placeholder 2">
            <a:extLst>
              <a:ext uri="{FF2B5EF4-FFF2-40B4-BE49-F238E27FC236}">
                <a16:creationId xmlns:a16="http://schemas.microsoft.com/office/drawing/2014/main" id="{BEF962D9-6564-854B-8A07-8DA9A9B66DE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0BE8A59-228F-6640-8AC0-954490DFF2B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0B1814-B2EF-8C49-946D-A835A6927573}"/>
              </a:ext>
            </a:extLst>
          </p:cNvPr>
          <p:cNvSpPr>
            <a:spLocks noGrp="1"/>
          </p:cNvSpPr>
          <p:nvPr>
            <p:ph sz="quarter" idx="1"/>
          </p:nvPr>
        </p:nvSpPr>
        <p:spPr>
          <a:xfrm>
            <a:off x="457200" y="1219200"/>
            <a:ext cx="6096000" cy="5137150"/>
          </a:xfrm>
        </p:spPr>
        <p:txBody>
          <a:bodyPr>
            <a:normAutofit fontScale="92500" lnSpcReduction="10000"/>
          </a:bodyPr>
          <a:lstStyle/>
          <a:p>
            <a:r>
              <a:rPr lang="en-US" sz="2400" dirty="0"/>
              <a:t>Only one node in a cluster runs the scheduling process.</a:t>
            </a:r>
          </a:p>
          <a:p>
            <a:endParaRPr lang="en-US" sz="2400" dirty="0"/>
          </a:p>
          <a:p>
            <a:r>
              <a:rPr lang="en-US" sz="2400" dirty="0"/>
              <a:t>This node can collect other node's resource information and status for unified management. According to the resource requirements of tasks, the scheduler matches tasks with available resources. </a:t>
            </a:r>
          </a:p>
          <a:p>
            <a:endParaRPr lang="en-US" sz="2400" dirty="0"/>
          </a:p>
          <a:p>
            <a:r>
              <a:rPr lang="en-US" sz="2400" dirty="0"/>
              <a:t>The monolithic scheduler has a global view on resource and tasks, which can easily implement task constraints and global scheduling strategies</a:t>
            </a:r>
          </a:p>
        </p:txBody>
      </p:sp>
      <p:grpSp>
        <p:nvGrpSpPr>
          <p:cNvPr id="10" name="Group 9">
            <a:extLst>
              <a:ext uri="{FF2B5EF4-FFF2-40B4-BE49-F238E27FC236}">
                <a16:creationId xmlns:a16="http://schemas.microsoft.com/office/drawing/2014/main" id="{249A72A2-F531-D644-9F7F-1334ABC5C18F}"/>
              </a:ext>
            </a:extLst>
          </p:cNvPr>
          <p:cNvGrpSpPr/>
          <p:nvPr/>
        </p:nvGrpSpPr>
        <p:grpSpPr>
          <a:xfrm>
            <a:off x="6858000" y="2148840"/>
            <a:ext cx="2286000" cy="2747010"/>
            <a:chOff x="6781800" y="2743200"/>
            <a:chExt cx="1828800" cy="2197608"/>
          </a:xfrm>
        </p:grpSpPr>
        <p:pic>
          <p:nvPicPr>
            <p:cNvPr id="6" name="Picture 5">
              <a:extLst>
                <a:ext uri="{FF2B5EF4-FFF2-40B4-BE49-F238E27FC236}">
                  <a16:creationId xmlns:a16="http://schemas.microsoft.com/office/drawing/2014/main" id="{5680E2B6-E533-FD4B-A2AA-537F089DCE68}"/>
                </a:ext>
              </a:extLst>
            </p:cNvPr>
            <p:cNvPicPr>
              <a:picLocks noChangeAspect="1"/>
            </p:cNvPicPr>
            <p:nvPr/>
          </p:nvPicPr>
          <p:blipFill rotWithShape="1">
            <a:blip r:embed="rId2"/>
            <a:srcRect r="61240"/>
            <a:stretch/>
          </p:blipFill>
          <p:spPr>
            <a:xfrm>
              <a:off x="6781800" y="2819400"/>
              <a:ext cx="1600200" cy="2121408"/>
            </a:xfrm>
            <a:prstGeom prst="rect">
              <a:avLst/>
            </a:prstGeom>
          </p:spPr>
        </p:pic>
        <p:pic>
          <p:nvPicPr>
            <p:cNvPr id="7" name="Picture 6">
              <a:extLst>
                <a:ext uri="{FF2B5EF4-FFF2-40B4-BE49-F238E27FC236}">
                  <a16:creationId xmlns:a16="http://schemas.microsoft.com/office/drawing/2014/main" id="{FA2D33D1-656F-9941-8AF8-0EDEEDD3EF47}"/>
                </a:ext>
              </a:extLst>
            </p:cNvPr>
            <p:cNvPicPr>
              <a:picLocks noChangeAspect="1"/>
            </p:cNvPicPr>
            <p:nvPr/>
          </p:nvPicPr>
          <p:blipFill>
            <a:blip r:embed="rId3"/>
            <a:stretch>
              <a:fillRect/>
            </a:stretch>
          </p:blipFill>
          <p:spPr>
            <a:xfrm>
              <a:off x="8210550" y="4572000"/>
              <a:ext cx="342900" cy="241300"/>
            </a:xfrm>
            <a:prstGeom prst="rect">
              <a:avLst/>
            </a:prstGeom>
          </p:spPr>
        </p:pic>
        <p:pic>
          <p:nvPicPr>
            <p:cNvPr id="8" name="Picture 7">
              <a:extLst>
                <a:ext uri="{FF2B5EF4-FFF2-40B4-BE49-F238E27FC236}">
                  <a16:creationId xmlns:a16="http://schemas.microsoft.com/office/drawing/2014/main" id="{687244C6-31EA-3042-9872-EAECF46357B9}"/>
                </a:ext>
              </a:extLst>
            </p:cNvPr>
            <p:cNvPicPr>
              <a:picLocks noChangeAspect="1"/>
            </p:cNvPicPr>
            <p:nvPr/>
          </p:nvPicPr>
          <p:blipFill>
            <a:blip r:embed="rId3"/>
            <a:stretch>
              <a:fillRect/>
            </a:stretch>
          </p:blipFill>
          <p:spPr>
            <a:xfrm>
              <a:off x="7848600" y="2743200"/>
              <a:ext cx="762000" cy="1051560"/>
            </a:xfrm>
            <a:prstGeom prst="rect">
              <a:avLst/>
            </a:prstGeom>
          </p:spPr>
        </p:pic>
        <p:pic>
          <p:nvPicPr>
            <p:cNvPr id="9" name="Picture 8">
              <a:extLst>
                <a:ext uri="{FF2B5EF4-FFF2-40B4-BE49-F238E27FC236}">
                  <a16:creationId xmlns:a16="http://schemas.microsoft.com/office/drawing/2014/main" id="{FE027082-8C1F-4C4F-A2AC-A258E5874DF1}"/>
                </a:ext>
              </a:extLst>
            </p:cNvPr>
            <p:cNvPicPr>
              <a:picLocks noChangeAspect="1"/>
            </p:cNvPicPr>
            <p:nvPr/>
          </p:nvPicPr>
          <p:blipFill>
            <a:blip r:embed="rId3"/>
            <a:stretch>
              <a:fillRect/>
            </a:stretch>
          </p:blipFill>
          <p:spPr>
            <a:xfrm>
              <a:off x="7634547" y="3322320"/>
              <a:ext cx="762000" cy="318770"/>
            </a:xfrm>
            <a:prstGeom prst="rect">
              <a:avLst/>
            </a:prstGeom>
          </p:spPr>
        </p:pic>
      </p:grpSp>
    </p:spTree>
    <p:extLst>
      <p:ext uri="{BB962C8B-B14F-4D97-AF65-F5344CB8AC3E}">
        <p14:creationId xmlns:p14="http://schemas.microsoft.com/office/powerpoint/2010/main" val="1087370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C5B8-AD93-8242-AD2E-D15CF3E7A065}"/>
              </a:ext>
            </a:extLst>
          </p:cNvPr>
          <p:cNvSpPr>
            <a:spLocks noGrp="1"/>
          </p:cNvSpPr>
          <p:nvPr>
            <p:ph type="title"/>
          </p:nvPr>
        </p:nvSpPr>
        <p:spPr/>
        <p:txBody>
          <a:bodyPr/>
          <a:lstStyle/>
          <a:p>
            <a:r>
              <a:rPr lang="en-US" dirty="0"/>
              <a:t>Monolithic Scheduler Example</a:t>
            </a:r>
          </a:p>
        </p:txBody>
      </p:sp>
      <p:sp>
        <p:nvSpPr>
          <p:cNvPr id="3" name="Date Placeholder 2">
            <a:extLst>
              <a:ext uri="{FF2B5EF4-FFF2-40B4-BE49-F238E27FC236}">
                <a16:creationId xmlns:a16="http://schemas.microsoft.com/office/drawing/2014/main" id="{BEF962D9-6564-854B-8A07-8DA9A9B66DE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0BE8A59-228F-6640-8AC0-954490DFF2B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0B1814-B2EF-8C49-946D-A835A6927573}"/>
              </a:ext>
            </a:extLst>
          </p:cNvPr>
          <p:cNvSpPr>
            <a:spLocks noGrp="1"/>
          </p:cNvSpPr>
          <p:nvPr>
            <p:ph sz="quarter" idx="1"/>
          </p:nvPr>
        </p:nvSpPr>
        <p:spPr>
          <a:xfrm>
            <a:off x="4267200" y="1217815"/>
            <a:ext cx="4572000" cy="5137150"/>
          </a:xfrm>
        </p:spPr>
        <p:txBody>
          <a:bodyPr>
            <a:normAutofit/>
          </a:bodyPr>
          <a:lstStyle/>
          <a:p>
            <a:r>
              <a:rPr lang="en-US" sz="2400" dirty="0"/>
              <a:t>The scheduling process runs on the master node (responsible for resource management, tasks, and resource matching)</a:t>
            </a:r>
          </a:p>
          <a:p>
            <a:endParaRPr lang="en-US" sz="2400" dirty="0"/>
          </a:p>
          <a:p>
            <a:r>
              <a:rPr lang="en-US" sz="2400" dirty="0"/>
              <a:t>Slave nodes report “Node state” to the Cluster State on master node, which manages the resources and states of nodes in the cluster</a:t>
            </a:r>
          </a:p>
        </p:txBody>
      </p:sp>
      <p:pic>
        <p:nvPicPr>
          <p:cNvPr id="11" name="Picture 10">
            <a:extLst>
              <a:ext uri="{FF2B5EF4-FFF2-40B4-BE49-F238E27FC236}">
                <a16:creationId xmlns:a16="http://schemas.microsoft.com/office/drawing/2014/main" id="{64D59C62-3FD9-D34E-B50C-8980EA1B55C6}"/>
              </a:ext>
            </a:extLst>
          </p:cNvPr>
          <p:cNvPicPr>
            <a:picLocks noChangeAspect="1"/>
          </p:cNvPicPr>
          <p:nvPr/>
        </p:nvPicPr>
        <p:blipFill>
          <a:blip r:embed="rId2"/>
          <a:stretch>
            <a:fillRect/>
          </a:stretch>
        </p:blipFill>
        <p:spPr>
          <a:xfrm>
            <a:off x="60198" y="2667000"/>
            <a:ext cx="4024032" cy="2057400"/>
          </a:xfrm>
          <a:prstGeom prst="rect">
            <a:avLst/>
          </a:prstGeom>
        </p:spPr>
      </p:pic>
    </p:spTree>
    <p:extLst>
      <p:ext uri="{BB962C8B-B14F-4D97-AF65-F5344CB8AC3E}">
        <p14:creationId xmlns:p14="http://schemas.microsoft.com/office/powerpoint/2010/main" val="266952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C5B8-AD93-8242-AD2E-D15CF3E7A065}"/>
              </a:ext>
            </a:extLst>
          </p:cNvPr>
          <p:cNvSpPr>
            <a:spLocks noGrp="1"/>
          </p:cNvSpPr>
          <p:nvPr>
            <p:ph type="title"/>
          </p:nvPr>
        </p:nvSpPr>
        <p:spPr/>
        <p:txBody>
          <a:bodyPr/>
          <a:lstStyle/>
          <a:p>
            <a:r>
              <a:rPr lang="en-US" dirty="0"/>
              <a:t>Monolithic Scheduler Example</a:t>
            </a:r>
          </a:p>
        </p:txBody>
      </p:sp>
      <p:sp>
        <p:nvSpPr>
          <p:cNvPr id="3" name="Date Placeholder 2">
            <a:extLst>
              <a:ext uri="{FF2B5EF4-FFF2-40B4-BE49-F238E27FC236}">
                <a16:creationId xmlns:a16="http://schemas.microsoft.com/office/drawing/2014/main" id="{BEF962D9-6564-854B-8A07-8DA9A9B66DE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0BE8A59-228F-6640-8AC0-954490DFF2B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0B1814-B2EF-8C49-946D-A835A6927573}"/>
              </a:ext>
            </a:extLst>
          </p:cNvPr>
          <p:cNvSpPr>
            <a:spLocks noGrp="1"/>
          </p:cNvSpPr>
          <p:nvPr>
            <p:ph sz="quarter" idx="1"/>
          </p:nvPr>
        </p:nvSpPr>
        <p:spPr>
          <a:xfrm>
            <a:off x="4267200" y="1217815"/>
            <a:ext cx="4572000" cy="5137150"/>
          </a:xfrm>
        </p:spPr>
        <p:txBody>
          <a:bodyPr>
            <a:normAutofit/>
          </a:bodyPr>
          <a:lstStyle/>
          <a:p>
            <a:r>
              <a:rPr lang="en-US" sz="2400" dirty="0"/>
              <a:t>Cluster State reports resource states to Scheduling Logic module, which is responsible for matching between tasks and resources</a:t>
            </a:r>
          </a:p>
          <a:p>
            <a:endParaRPr lang="en-US" sz="2400" dirty="0"/>
          </a:p>
          <a:p>
            <a:r>
              <a:rPr lang="en-US" sz="2400" dirty="0"/>
              <a:t>After scheduling decision is made, the task will be sent to corresponding node in the cluster</a:t>
            </a:r>
          </a:p>
        </p:txBody>
      </p:sp>
      <p:pic>
        <p:nvPicPr>
          <p:cNvPr id="11" name="Picture 10">
            <a:extLst>
              <a:ext uri="{FF2B5EF4-FFF2-40B4-BE49-F238E27FC236}">
                <a16:creationId xmlns:a16="http://schemas.microsoft.com/office/drawing/2014/main" id="{64D59C62-3FD9-D34E-B50C-8980EA1B55C6}"/>
              </a:ext>
            </a:extLst>
          </p:cNvPr>
          <p:cNvPicPr>
            <a:picLocks noChangeAspect="1"/>
          </p:cNvPicPr>
          <p:nvPr/>
        </p:nvPicPr>
        <p:blipFill>
          <a:blip r:embed="rId2"/>
          <a:stretch>
            <a:fillRect/>
          </a:stretch>
        </p:blipFill>
        <p:spPr>
          <a:xfrm>
            <a:off x="60198" y="2667000"/>
            <a:ext cx="4024032" cy="2057400"/>
          </a:xfrm>
          <a:prstGeom prst="rect">
            <a:avLst/>
          </a:prstGeom>
        </p:spPr>
      </p:pic>
    </p:spTree>
    <p:extLst>
      <p:ext uri="{BB962C8B-B14F-4D97-AF65-F5344CB8AC3E}">
        <p14:creationId xmlns:p14="http://schemas.microsoft.com/office/powerpoint/2010/main" val="297130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FE0D-2448-6240-AA6B-3D2B79E9CF0B}"/>
              </a:ext>
            </a:extLst>
          </p:cNvPr>
          <p:cNvSpPr>
            <a:spLocks noGrp="1"/>
          </p:cNvSpPr>
          <p:nvPr>
            <p:ph type="title"/>
          </p:nvPr>
        </p:nvSpPr>
        <p:spPr/>
        <p:txBody>
          <a:bodyPr/>
          <a:lstStyle/>
          <a:p>
            <a:r>
              <a:rPr lang="en-US" dirty="0"/>
              <a:t>Monolithic Scheduler</a:t>
            </a:r>
          </a:p>
        </p:txBody>
      </p:sp>
      <p:sp>
        <p:nvSpPr>
          <p:cNvPr id="3" name="Date Placeholder 2">
            <a:extLst>
              <a:ext uri="{FF2B5EF4-FFF2-40B4-BE49-F238E27FC236}">
                <a16:creationId xmlns:a16="http://schemas.microsoft.com/office/drawing/2014/main" id="{136F4E04-6221-A049-8D33-C942D47D037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801AFF5-93D5-6B43-90F3-59DFB5D80D9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08AEB09-505A-2443-8E02-6645F7BCA2DD}"/>
              </a:ext>
            </a:extLst>
          </p:cNvPr>
          <p:cNvSpPr>
            <a:spLocks noGrp="1"/>
          </p:cNvSpPr>
          <p:nvPr>
            <p:ph sz="quarter" idx="1"/>
          </p:nvPr>
        </p:nvSpPr>
        <p:spPr>
          <a:xfrm>
            <a:off x="457200" y="1219200"/>
            <a:ext cx="8229600" cy="1600200"/>
          </a:xfrm>
        </p:spPr>
        <p:txBody>
          <a:bodyPr>
            <a:normAutofit fontScale="92500" lnSpcReduction="20000"/>
          </a:bodyPr>
          <a:lstStyle/>
          <a:p>
            <a:r>
              <a:rPr lang="en-US" dirty="0"/>
              <a:t>Monolithic scheduler is also called centralized scheduler, which manages the </a:t>
            </a:r>
            <a:r>
              <a:rPr lang="en-US" b="1" i="1" dirty="0">
                <a:solidFill>
                  <a:schemeClr val="accent6"/>
                </a:solidFill>
              </a:rPr>
              <a:t>resources</a:t>
            </a:r>
            <a:r>
              <a:rPr lang="en-US" dirty="0"/>
              <a:t> and </a:t>
            </a:r>
            <a:r>
              <a:rPr lang="en-US" b="1" i="1" dirty="0">
                <a:solidFill>
                  <a:srgbClr val="00B050"/>
                </a:solidFill>
              </a:rPr>
              <a:t>tasks</a:t>
            </a:r>
            <a:r>
              <a:rPr lang="en-US" dirty="0"/>
              <a:t> on a single node</a:t>
            </a:r>
          </a:p>
        </p:txBody>
      </p:sp>
      <p:pic>
        <p:nvPicPr>
          <p:cNvPr id="6" name="Picture 5">
            <a:extLst>
              <a:ext uri="{FF2B5EF4-FFF2-40B4-BE49-F238E27FC236}">
                <a16:creationId xmlns:a16="http://schemas.microsoft.com/office/drawing/2014/main" id="{5E86D171-E568-AF4A-ACDB-FFC83BFCC21A}"/>
              </a:ext>
            </a:extLst>
          </p:cNvPr>
          <p:cNvPicPr>
            <a:picLocks noChangeAspect="1"/>
          </p:cNvPicPr>
          <p:nvPr/>
        </p:nvPicPr>
        <p:blipFill>
          <a:blip r:embed="rId2"/>
          <a:stretch>
            <a:fillRect/>
          </a:stretch>
        </p:blipFill>
        <p:spPr>
          <a:xfrm>
            <a:off x="2359025" y="3032064"/>
            <a:ext cx="4425950" cy="3143371"/>
          </a:xfrm>
          <a:prstGeom prst="rect">
            <a:avLst/>
          </a:prstGeom>
        </p:spPr>
      </p:pic>
    </p:spTree>
    <p:extLst>
      <p:ext uri="{BB962C8B-B14F-4D97-AF65-F5344CB8AC3E}">
        <p14:creationId xmlns:p14="http://schemas.microsoft.com/office/powerpoint/2010/main" val="1902746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p:txBody>
          <a:bodyPr>
            <a:normAutofit fontScale="92500" lnSpcReduction="20000"/>
          </a:bodyPr>
          <a:lstStyle/>
          <a:p>
            <a:r>
              <a:rPr lang="en-US" dirty="0"/>
              <a:t>Monolithic scheduler: find a match between tasks and resources</a:t>
            </a:r>
          </a:p>
          <a:p>
            <a:endParaRPr lang="en-US" dirty="0"/>
          </a:p>
          <a:p>
            <a:r>
              <a:rPr lang="en-US" dirty="0"/>
              <a:t>Definition of jobs:</a:t>
            </a:r>
          </a:p>
          <a:p>
            <a:pPr lvl="1"/>
            <a:r>
              <a:rPr lang="en-US" dirty="0"/>
              <a:t>A job is composed of batches of tasks</a:t>
            </a:r>
          </a:p>
          <a:p>
            <a:pPr lvl="1"/>
            <a:r>
              <a:rPr lang="en-US" dirty="0"/>
              <a:t>A job can only execute on a cluster</a:t>
            </a:r>
          </a:p>
          <a:p>
            <a:endParaRPr lang="en-US" dirty="0"/>
          </a:p>
          <a:p>
            <a:r>
              <a:rPr lang="en-US" dirty="0"/>
              <a:t>Definition of tasks</a:t>
            </a:r>
          </a:p>
          <a:p>
            <a:pPr lvl="1"/>
            <a:r>
              <a:rPr lang="en-US" dirty="0"/>
              <a:t>A task is composed of batches of processes</a:t>
            </a:r>
          </a:p>
          <a:p>
            <a:pPr lvl="1"/>
            <a:r>
              <a:rPr lang="en-US" dirty="0"/>
              <a:t>A task executes on a node in the cluster</a:t>
            </a:r>
          </a:p>
        </p:txBody>
      </p:sp>
    </p:spTree>
    <p:extLst>
      <p:ext uri="{BB962C8B-B14F-4D97-AF65-F5344CB8AC3E}">
        <p14:creationId xmlns:p14="http://schemas.microsoft.com/office/powerpoint/2010/main" val="2016406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572000" cy="4937760"/>
          </a:xfrm>
        </p:spPr>
        <p:txBody>
          <a:bodyPr>
            <a:normAutofit fontScale="70000" lnSpcReduction="20000"/>
          </a:bodyPr>
          <a:lstStyle/>
          <a:p>
            <a:pPr marL="514350" indent="-514350">
              <a:buFont typeface="+mj-lt"/>
              <a:buAutoNum type="arabicPeriod"/>
            </a:pPr>
            <a:r>
              <a:rPr lang="en-US" dirty="0"/>
              <a:t>When a user submits a job to </a:t>
            </a:r>
            <a:r>
              <a:rPr lang="en-US" dirty="0" err="1"/>
              <a:t>BorgMaster</a:t>
            </a:r>
            <a:r>
              <a:rPr lang="en-US" dirty="0"/>
              <a:t>, it saves the job to the </a:t>
            </a:r>
            <a:r>
              <a:rPr lang="en-US" dirty="0" err="1"/>
              <a:t>Paxos</a:t>
            </a:r>
            <a:r>
              <a:rPr lang="en-US" dirty="0"/>
              <a:t> warehouse and add all tasks of this job to the waiting queue. </a:t>
            </a:r>
          </a:p>
          <a:p>
            <a:pPr marL="514350" indent="-514350">
              <a:buFont typeface="+mj-lt"/>
              <a:buAutoNum type="arabicPeriod"/>
            </a:pPr>
            <a:endParaRPr lang="en-US" dirty="0"/>
          </a:p>
          <a:p>
            <a:pPr marL="514350" indent="-514350">
              <a:buFont typeface="+mj-lt"/>
              <a:buAutoNum type="arabicPeriod"/>
            </a:pPr>
            <a:r>
              <a:rPr lang="en-US" dirty="0"/>
              <a:t>The scheduler scans the waiting queue asynchronously and assigns tasks to computing nodes that meet constraints and have enough resources. Here the scheduling unit is task not job.</a:t>
            </a:r>
          </a:p>
        </p:txBody>
      </p:sp>
      <p:pic>
        <p:nvPicPr>
          <p:cNvPr id="6" name="Picture 5">
            <a:extLst>
              <a:ext uri="{FF2B5EF4-FFF2-40B4-BE49-F238E27FC236}">
                <a16:creationId xmlns:a16="http://schemas.microsoft.com/office/drawing/2014/main" id="{51324329-AD18-1049-B4C1-B9BF8FA0DDDB}"/>
              </a:ext>
            </a:extLst>
          </p:cNvPr>
          <p:cNvPicPr>
            <a:picLocks noChangeAspect="1"/>
          </p:cNvPicPr>
          <p:nvPr/>
        </p:nvPicPr>
        <p:blipFill>
          <a:blip r:embed="rId2"/>
          <a:stretch>
            <a:fillRect/>
          </a:stretch>
        </p:blipFill>
        <p:spPr>
          <a:xfrm>
            <a:off x="5410200" y="2133600"/>
            <a:ext cx="3632200" cy="3441700"/>
          </a:xfrm>
          <a:prstGeom prst="rect">
            <a:avLst/>
          </a:prstGeom>
        </p:spPr>
      </p:pic>
      <p:sp>
        <p:nvSpPr>
          <p:cNvPr id="7" name="Oval 6">
            <a:extLst>
              <a:ext uri="{FF2B5EF4-FFF2-40B4-BE49-F238E27FC236}">
                <a16:creationId xmlns:a16="http://schemas.microsoft.com/office/drawing/2014/main" id="{C2E6589E-DFA0-874B-A7B2-DEE2E777C4C9}"/>
              </a:ext>
            </a:extLst>
          </p:cNvPr>
          <p:cNvSpPr/>
          <p:nvPr/>
        </p:nvSpPr>
        <p:spPr>
          <a:xfrm>
            <a:off x="6477000" y="3048000"/>
            <a:ext cx="1752600" cy="11430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701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572000" cy="4356100"/>
          </a:xfrm>
        </p:spPr>
        <p:txBody>
          <a:bodyPr>
            <a:normAutofit fontScale="85000" lnSpcReduction="20000"/>
          </a:bodyPr>
          <a:lstStyle/>
          <a:p>
            <a:r>
              <a:rPr lang="en-US" dirty="0"/>
              <a:t>Feasibility check: </a:t>
            </a:r>
          </a:p>
          <a:p>
            <a:pPr lvl="1"/>
            <a:r>
              <a:rPr lang="en-US" dirty="0"/>
              <a:t>the scheduler will find a set of machines that meet the task constraints and have enough available resources</a:t>
            </a:r>
          </a:p>
          <a:p>
            <a:pPr lvl="1"/>
            <a:endParaRPr lang="en-US" dirty="0"/>
          </a:p>
          <a:p>
            <a:pPr lvl="1"/>
            <a:r>
              <a:rPr lang="en-US" dirty="0"/>
              <a:t>Suppose Job A requires to be deployed to Node 1, 3 and 5 and consumes 0.5 CPU and 2MB memory. Scheduler will first filter Node 1, 3, 5 and then select one node has 0.5 CPU and 2MB memory. </a:t>
            </a:r>
          </a:p>
        </p:txBody>
      </p:sp>
      <p:pic>
        <p:nvPicPr>
          <p:cNvPr id="6" name="Picture 5">
            <a:extLst>
              <a:ext uri="{FF2B5EF4-FFF2-40B4-BE49-F238E27FC236}">
                <a16:creationId xmlns:a16="http://schemas.microsoft.com/office/drawing/2014/main" id="{51324329-AD18-1049-B4C1-B9BF8FA0DDDB}"/>
              </a:ext>
            </a:extLst>
          </p:cNvPr>
          <p:cNvPicPr>
            <a:picLocks noChangeAspect="1"/>
          </p:cNvPicPr>
          <p:nvPr/>
        </p:nvPicPr>
        <p:blipFill>
          <a:blip r:embed="rId2"/>
          <a:stretch>
            <a:fillRect/>
          </a:stretch>
        </p:blipFill>
        <p:spPr>
          <a:xfrm>
            <a:off x="5410200" y="2133600"/>
            <a:ext cx="3632200" cy="3441700"/>
          </a:xfrm>
          <a:prstGeom prst="rect">
            <a:avLst/>
          </a:prstGeom>
        </p:spPr>
      </p:pic>
      <p:sp>
        <p:nvSpPr>
          <p:cNvPr id="7" name="Oval 6">
            <a:extLst>
              <a:ext uri="{FF2B5EF4-FFF2-40B4-BE49-F238E27FC236}">
                <a16:creationId xmlns:a16="http://schemas.microsoft.com/office/drawing/2014/main" id="{36E58377-E11A-EF45-A4D1-63DC472FE7C5}"/>
              </a:ext>
            </a:extLst>
          </p:cNvPr>
          <p:cNvSpPr/>
          <p:nvPr/>
        </p:nvSpPr>
        <p:spPr>
          <a:xfrm>
            <a:off x="5486400" y="3429000"/>
            <a:ext cx="990600" cy="4572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69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267200" cy="4356100"/>
          </a:xfrm>
        </p:spPr>
        <p:txBody>
          <a:bodyPr>
            <a:normAutofit fontScale="85000" lnSpcReduction="10000"/>
          </a:bodyPr>
          <a:lstStyle/>
          <a:p>
            <a:r>
              <a:rPr lang="en-US" dirty="0"/>
              <a:t>Rating:</a:t>
            </a:r>
          </a:p>
          <a:p>
            <a:pPr lvl="1"/>
            <a:r>
              <a:rPr lang="en-US" dirty="0"/>
              <a:t>Borg scores the selected machines in the feasibility check stage according to a scoring mechanism and selects the one that is most suitable for scheduling</a:t>
            </a:r>
          </a:p>
          <a:p>
            <a:endParaRPr lang="en-US" dirty="0"/>
          </a:p>
          <a:p>
            <a:pPr lvl="1"/>
            <a:r>
              <a:rPr lang="en-US" dirty="0"/>
              <a:t>Common scoring algorithms, including "worst fit" and "best fit"</a:t>
            </a:r>
          </a:p>
        </p:txBody>
      </p:sp>
      <p:pic>
        <p:nvPicPr>
          <p:cNvPr id="6" name="Picture 5">
            <a:extLst>
              <a:ext uri="{FF2B5EF4-FFF2-40B4-BE49-F238E27FC236}">
                <a16:creationId xmlns:a16="http://schemas.microsoft.com/office/drawing/2014/main" id="{51324329-AD18-1049-B4C1-B9BF8FA0DDDB}"/>
              </a:ext>
            </a:extLst>
          </p:cNvPr>
          <p:cNvPicPr>
            <a:picLocks noChangeAspect="1"/>
          </p:cNvPicPr>
          <p:nvPr/>
        </p:nvPicPr>
        <p:blipFill>
          <a:blip r:embed="rId2"/>
          <a:stretch>
            <a:fillRect/>
          </a:stretch>
        </p:blipFill>
        <p:spPr>
          <a:xfrm>
            <a:off x="5410200" y="2133600"/>
            <a:ext cx="3632200" cy="3441700"/>
          </a:xfrm>
          <a:prstGeom prst="rect">
            <a:avLst/>
          </a:prstGeom>
        </p:spPr>
      </p:pic>
      <p:sp>
        <p:nvSpPr>
          <p:cNvPr id="7" name="Oval 6">
            <a:extLst>
              <a:ext uri="{FF2B5EF4-FFF2-40B4-BE49-F238E27FC236}">
                <a16:creationId xmlns:a16="http://schemas.microsoft.com/office/drawing/2014/main" id="{36E58377-E11A-EF45-A4D1-63DC472FE7C5}"/>
              </a:ext>
            </a:extLst>
          </p:cNvPr>
          <p:cNvSpPr/>
          <p:nvPr/>
        </p:nvSpPr>
        <p:spPr>
          <a:xfrm>
            <a:off x="5486400" y="3429000"/>
            <a:ext cx="990600" cy="4572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17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364782" cy="4356100"/>
          </a:xfrm>
        </p:spPr>
        <p:txBody>
          <a:bodyPr>
            <a:normAutofit fontScale="92500"/>
          </a:bodyPr>
          <a:lstStyle/>
          <a:p>
            <a:r>
              <a:rPr lang="en-US" dirty="0"/>
              <a:t>Worst fit:</a:t>
            </a:r>
          </a:p>
          <a:p>
            <a:pPr lvl="1"/>
            <a:r>
              <a:rPr lang="en-US" dirty="0"/>
              <a:t>distribute tasks across as many as possible different machines</a:t>
            </a:r>
          </a:p>
          <a:p>
            <a:pPr lvl="1"/>
            <a:endParaRPr lang="en-US" dirty="0"/>
          </a:p>
          <a:p>
            <a:pPr lvl="1"/>
            <a:r>
              <a:rPr lang="en-US" dirty="0"/>
              <a:t>Possible problem: it results in a small amount of unusable remaining resources for each machine. Resource fragmentation.</a:t>
            </a:r>
          </a:p>
        </p:txBody>
      </p:sp>
      <p:pic>
        <p:nvPicPr>
          <p:cNvPr id="8" name="Picture 7">
            <a:extLst>
              <a:ext uri="{FF2B5EF4-FFF2-40B4-BE49-F238E27FC236}">
                <a16:creationId xmlns:a16="http://schemas.microsoft.com/office/drawing/2014/main" id="{3F6CAC48-2F61-6F41-B3F2-8713E11C6EFC}"/>
              </a:ext>
            </a:extLst>
          </p:cNvPr>
          <p:cNvPicPr>
            <a:picLocks noChangeAspect="1"/>
          </p:cNvPicPr>
          <p:nvPr/>
        </p:nvPicPr>
        <p:blipFill>
          <a:blip r:embed="rId2"/>
          <a:stretch>
            <a:fillRect/>
          </a:stretch>
        </p:blipFill>
        <p:spPr>
          <a:xfrm>
            <a:off x="5549531" y="4038600"/>
            <a:ext cx="1016000" cy="1016000"/>
          </a:xfrm>
          <a:prstGeom prst="rect">
            <a:avLst/>
          </a:prstGeom>
        </p:spPr>
      </p:pic>
      <p:sp>
        <p:nvSpPr>
          <p:cNvPr id="9" name="Rectangle 8">
            <a:extLst>
              <a:ext uri="{FF2B5EF4-FFF2-40B4-BE49-F238E27FC236}">
                <a16:creationId xmlns:a16="http://schemas.microsoft.com/office/drawing/2014/main" id="{DE963B86-CFA4-9246-9F89-FEDB57499D52}"/>
              </a:ext>
            </a:extLst>
          </p:cNvPr>
          <p:cNvSpPr/>
          <p:nvPr/>
        </p:nvSpPr>
        <p:spPr>
          <a:xfrm>
            <a:off x="5411585" y="5289550"/>
            <a:ext cx="1291892" cy="923330"/>
          </a:xfrm>
          <a:prstGeom prst="rect">
            <a:avLst/>
          </a:prstGeom>
        </p:spPr>
        <p:txBody>
          <a:bodyPr wrap="none">
            <a:spAutoFit/>
          </a:bodyPr>
          <a:lstStyle/>
          <a:p>
            <a:r>
              <a:rPr lang="en-US" dirty="0"/>
              <a:t>A:</a:t>
            </a:r>
          </a:p>
          <a:p>
            <a:r>
              <a:rPr lang="en-US" dirty="0"/>
              <a:t>1 CPU</a:t>
            </a:r>
          </a:p>
          <a:p>
            <a:r>
              <a:rPr lang="en-US" dirty="0"/>
              <a:t>1G memory</a:t>
            </a:r>
          </a:p>
        </p:txBody>
      </p:sp>
      <p:pic>
        <p:nvPicPr>
          <p:cNvPr id="10" name="Picture 9">
            <a:extLst>
              <a:ext uri="{FF2B5EF4-FFF2-40B4-BE49-F238E27FC236}">
                <a16:creationId xmlns:a16="http://schemas.microsoft.com/office/drawing/2014/main" id="{E4BB680C-C86A-F144-923A-1746DB4DC074}"/>
              </a:ext>
            </a:extLst>
          </p:cNvPr>
          <p:cNvPicPr>
            <a:picLocks noChangeAspect="1"/>
          </p:cNvPicPr>
          <p:nvPr/>
        </p:nvPicPr>
        <p:blipFill>
          <a:blip r:embed="rId2"/>
          <a:stretch>
            <a:fillRect/>
          </a:stretch>
        </p:blipFill>
        <p:spPr>
          <a:xfrm>
            <a:off x="7293081" y="4103601"/>
            <a:ext cx="1016000" cy="1016000"/>
          </a:xfrm>
          <a:prstGeom prst="rect">
            <a:avLst/>
          </a:prstGeom>
        </p:spPr>
      </p:pic>
      <p:sp>
        <p:nvSpPr>
          <p:cNvPr id="11" name="Rectangle 10">
            <a:extLst>
              <a:ext uri="{FF2B5EF4-FFF2-40B4-BE49-F238E27FC236}">
                <a16:creationId xmlns:a16="http://schemas.microsoft.com/office/drawing/2014/main" id="{E34ED81A-BAA6-5E4C-89E6-5506B13E4F74}"/>
              </a:ext>
            </a:extLst>
          </p:cNvPr>
          <p:cNvSpPr/>
          <p:nvPr/>
        </p:nvSpPr>
        <p:spPr>
          <a:xfrm>
            <a:off x="7155135" y="5354551"/>
            <a:ext cx="1466620" cy="923330"/>
          </a:xfrm>
          <a:prstGeom prst="rect">
            <a:avLst/>
          </a:prstGeom>
        </p:spPr>
        <p:txBody>
          <a:bodyPr wrap="none">
            <a:spAutoFit/>
          </a:bodyPr>
          <a:lstStyle/>
          <a:p>
            <a:r>
              <a:rPr lang="en-US" dirty="0"/>
              <a:t>B:</a:t>
            </a:r>
          </a:p>
          <a:p>
            <a:r>
              <a:rPr lang="en-US" dirty="0"/>
              <a:t>0.8 CPU</a:t>
            </a:r>
          </a:p>
          <a:p>
            <a:r>
              <a:rPr lang="en-US" dirty="0"/>
              <a:t>1.2G memory</a:t>
            </a:r>
          </a:p>
        </p:txBody>
      </p:sp>
      <p:pic>
        <p:nvPicPr>
          <p:cNvPr id="12" name="Picture 11">
            <a:extLst>
              <a:ext uri="{FF2B5EF4-FFF2-40B4-BE49-F238E27FC236}">
                <a16:creationId xmlns:a16="http://schemas.microsoft.com/office/drawing/2014/main" id="{94876495-5CCE-AF4C-9161-ED091B328F58}"/>
              </a:ext>
            </a:extLst>
          </p:cNvPr>
          <p:cNvPicPr>
            <a:picLocks noChangeAspect="1"/>
          </p:cNvPicPr>
          <p:nvPr/>
        </p:nvPicPr>
        <p:blipFill>
          <a:blip r:embed="rId3"/>
          <a:stretch>
            <a:fillRect/>
          </a:stretch>
        </p:blipFill>
        <p:spPr>
          <a:xfrm>
            <a:off x="5701931" y="1371600"/>
            <a:ext cx="711200" cy="711200"/>
          </a:xfrm>
          <a:prstGeom prst="rect">
            <a:avLst/>
          </a:prstGeom>
        </p:spPr>
      </p:pic>
      <p:pic>
        <p:nvPicPr>
          <p:cNvPr id="13" name="Picture 12">
            <a:extLst>
              <a:ext uri="{FF2B5EF4-FFF2-40B4-BE49-F238E27FC236}">
                <a16:creationId xmlns:a16="http://schemas.microsoft.com/office/drawing/2014/main" id="{2F862F4C-E75C-F64A-BC4C-097989FB67BD}"/>
              </a:ext>
            </a:extLst>
          </p:cNvPr>
          <p:cNvPicPr>
            <a:picLocks noChangeAspect="1"/>
          </p:cNvPicPr>
          <p:nvPr/>
        </p:nvPicPr>
        <p:blipFill>
          <a:blip r:embed="rId3"/>
          <a:stretch>
            <a:fillRect/>
          </a:stretch>
        </p:blipFill>
        <p:spPr>
          <a:xfrm>
            <a:off x="7445481" y="1371600"/>
            <a:ext cx="711200" cy="711200"/>
          </a:xfrm>
          <a:prstGeom prst="rect">
            <a:avLst/>
          </a:prstGeom>
        </p:spPr>
      </p:pic>
      <p:sp>
        <p:nvSpPr>
          <p:cNvPr id="14" name="Rectangle 13">
            <a:extLst>
              <a:ext uri="{FF2B5EF4-FFF2-40B4-BE49-F238E27FC236}">
                <a16:creationId xmlns:a16="http://schemas.microsoft.com/office/drawing/2014/main" id="{8EB777A5-024F-344D-AD54-A0952615570F}"/>
              </a:ext>
            </a:extLst>
          </p:cNvPr>
          <p:cNvSpPr/>
          <p:nvPr/>
        </p:nvSpPr>
        <p:spPr>
          <a:xfrm>
            <a:off x="5531243" y="2292734"/>
            <a:ext cx="1466620" cy="923330"/>
          </a:xfrm>
          <a:prstGeom prst="rect">
            <a:avLst/>
          </a:prstGeom>
        </p:spPr>
        <p:txBody>
          <a:bodyPr wrap="none">
            <a:spAutoFit/>
          </a:bodyPr>
          <a:lstStyle/>
          <a:p>
            <a:r>
              <a:rPr lang="en-US" dirty="0"/>
              <a:t>T1:</a:t>
            </a:r>
          </a:p>
          <a:p>
            <a:r>
              <a:rPr lang="en-US" dirty="0"/>
              <a:t>0.4 CPU</a:t>
            </a:r>
          </a:p>
          <a:p>
            <a:r>
              <a:rPr lang="en-US" dirty="0"/>
              <a:t>0.3G memory</a:t>
            </a:r>
          </a:p>
        </p:txBody>
      </p:sp>
      <p:sp>
        <p:nvSpPr>
          <p:cNvPr id="15" name="Rectangle 14">
            <a:extLst>
              <a:ext uri="{FF2B5EF4-FFF2-40B4-BE49-F238E27FC236}">
                <a16:creationId xmlns:a16="http://schemas.microsoft.com/office/drawing/2014/main" id="{B1910171-7BAB-1241-84FF-A7AC8FA379B7}"/>
              </a:ext>
            </a:extLst>
          </p:cNvPr>
          <p:cNvSpPr/>
          <p:nvPr/>
        </p:nvSpPr>
        <p:spPr>
          <a:xfrm>
            <a:off x="7274793" y="2357735"/>
            <a:ext cx="1466620" cy="923330"/>
          </a:xfrm>
          <a:prstGeom prst="rect">
            <a:avLst/>
          </a:prstGeom>
        </p:spPr>
        <p:txBody>
          <a:bodyPr wrap="none">
            <a:spAutoFit/>
          </a:bodyPr>
          <a:lstStyle/>
          <a:p>
            <a:r>
              <a:rPr lang="en-US" dirty="0"/>
              <a:t>T2:</a:t>
            </a:r>
          </a:p>
          <a:p>
            <a:r>
              <a:rPr lang="en-US" dirty="0"/>
              <a:t>0.3 CPU</a:t>
            </a:r>
          </a:p>
          <a:p>
            <a:r>
              <a:rPr lang="en-US" dirty="0"/>
              <a:t>0.5G memory</a:t>
            </a:r>
          </a:p>
        </p:txBody>
      </p:sp>
      <p:cxnSp>
        <p:nvCxnSpPr>
          <p:cNvPr id="17" name="Straight Arrow Connector 16">
            <a:extLst>
              <a:ext uri="{FF2B5EF4-FFF2-40B4-BE49-F238E27FC236}">
                <a16:creationId xmlns:a16="http://schemas.microsoft.com/office/drawing/2014/main" id="{7BDC2BA7-809F-084D-922D-129FB22686FB}"/>
              </a:ext>
            </a:extLst>
          </p:cNvPr>
          <p:cNvCxnSpPr/>
          <p:nvPr/>
        </p:nvCxnSpPr>
        <p:spPr>
          <a:xfrm>
            <a:off x="60960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7D1874-D3FA-4C49-8370-FFEF9443ACC1}"/>
              </a:ext>
            </a:extLst>
          </p:cNvPr>
          <p:cNvCxnSpPr/>
          <p:nvPr/>
        </p:nvCxnSpPr>
        <p:spPr>
          <a:xfrm>
            <a:off x="78486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06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364782" cy="4993680"/>
          </a:xfrm>
        </p:spPr>
        <p:txBody>
          <a:bodyPr>
            <a:normAutofit fontScale="85000" lnSpcReduction="20000"/>
          </a:bodyPr>
          <a:lstStyle/>
          <a:p>
            <a:r>
              <a:rPr lang="en-US" dirty="0"/>
              <a:t>Best fit:</a:t>
            </a:r>
          </a:p>
          <a:p>
            <a:pPr lvl="1"/>
            <a:r>
              <a:rPr lang="en-US" dirty="0"/>
              <a:t>distribute tasks across as less as possible different machines</a:t>
            </a:r>
          </a:p>
          <a:p>
            <a:pPr lvl="1"/>
            <a:endParaRPr lang="en-US" dirty="0"/>
          </a:p>
          <a:p>
            <a:pPr lvl="1"/>
            <a:r>
              <a:rPr lang="en-US" dirty="0"/>
              <a:t>T1 and T2 will be put onto the same server</a:t>
            </a:r>
          </a:p>
          <a:p>
            <a:pPr lvl="1"/>
            <a:endParaRPr lang="en-US" dirty="0"/>
          </a:p>
          <a:p>
            <a:pPr lvl="1"/>
            <a:r>
              <a:rPr lang="en-US" dirty="0"/>
              <a:t>Possible problem: is not good for applications with sudden loads and requiring immediate handling. Everything on one server causes single node failure and low reliability.</a:t>
            </a:r>
          </a:p>
        </p:txBody>
      </p:sp>
      <p:pic>
        <p:nvPicPr>
          <p:cNvPr id="8" name="Picture 7">
            <a:extLst>
              <a:ext uri="{FF2B5EF4-FFF2-40B4-BE49-F238E27FC236}">
                <a16:creationId xmlns:a16="http://schemas.microsoft.com/office/drawing/2014/main" id="{3F6CAC48-2F61-6F41-B3F2-8713E11C6EFC}"/>
              </a:ext>
            </a:extLst>
          </p:cNvPr>
          <p:cNvPicPr>
            <a:picLocks noChangeAspect="1"/>
          </p:cNvPicPr>
          <p:nvPr/>
        </p:nvPicPr>
        <p:blipFill>
          <a:blip r:embed="rId2"/>
          <a:stretch>
            <a:fillRect/>
          </a:stretch>
        </p:blipFill>
        <p:spPr>
          <a:xfrm>
            <a:off x="5549531" y="4038600"/>
            <a:ext cx="1016000" cy="1016000"/>
          </a:xfrm>
          <a:prstGeom prst="rect">
            <a:avLst/>
          </a:prstGeom>
        </p:spPr>
      </p:pic>
      <p:sp>
        <p:nvSpPr>
          <p:cNvPr id="9" name="Rectangle 8">
            <a:extLst>
              <a:ext uri="{FF2B5EF4-FFF2-40B4-BE49-F238E27FC236}">
                <a16:creationId xmlns:a16="http://schemas.microsoft.com/office/drawing/2014/main" id="{DE963B86-CFA4-9246-9F89-FEDB57499D52}"/>
              </a:ext>
            </a:extLst>
          </p:cNvPr>
          <p:cNvSpPr/>
          <p:nvPr/>
        </p:nvSpPr>
        <p:spPr>
          <a:xfrm>
            <a:off x="5411585" y="5289550"/>
            <a:ext cx="1291892" cy="923330"/>
          </a:xfrm>
          <a:prstGeom prst="rect">
            <a:avLst/>
          </a:prstGeom>
        </p:spPr>
        <p:txBody>
          <a:bodyPr wrap="none">
            <a:spAutoFit/>
          </a:bodyPr>
          <a:lstStyle/>
          <a:p>
            <a:r>
              <a:rPr lang="en-US" dirty="0"/>
              <a:t>A:</a:t>
            </a:r>
          </a:p>
          <a:p>
            <a:r>
              <a:rPr lang="en-US" dirty="0"/>
              <a:t>1 CPU</a:t>
            </a:r>
          </a:p>
          <a:p>
            <a:r>
              <a:rPr lang="en-US" dirty="0"/>
              <a:t>1G memory</a:t>
            </a:r>
          </a:p>
        </p:txBody>
      </p:sp>
      <p:pic>
        <p:nvPicPr>
          <p:cNvPr id="10" name="Picture 9">
            <a:extLst>
              <a:ext uri="{FF2B5EF4-FFF2-40B4-BE49-F238E27FC236}">
                <a16:creationId xmlns:a16="http://schemas.microsoft.com/office/drawing/2014/main" id="{E4BB680C-C86A-F144-923A-1746DB4DC074}"/>
              </a:ext>
            </a:extLst>
          </p:cNvPr>
          <p:cNvPicPr>
            <a:picLocks noChangeAspect="1"/>
          </p:cNvPicPr>
          <p:nvPr/>
        </p:nvPicPr>
        <p:blipFill>
          <a:blip r:embed="rId2"/>
          <a:stretch>
            <a:fillRect/>
          </a:stretch>
        </p:blipFill>
        <p:spPr>
          <a:xfrm>
            <a:off x="7293081" y="4103601"/>
            <a:ext cx="1016000" cy="1016000"/>
          </a:xfrm>
          <a:prstGeom prst="rect">
            <a:avLst/>
          </a:prstGeom>
        </p:spPr>
      </p:pic>
      <p:sp>
        <p:nvSpPr>
          <p:cNvPr id="11" name="Rectangle 10">
            <a:extLst>
              <a:ext uri="{FF2B5EF4-FFF2-40B4-BE49-F238E27FC236}">
                <a16:creationId xmlns:a16="http://schemas.microsoft.com/office/drawing/2014/main" id="{E34ED81A-BAA6-5E4C-89E6-5506B13E4F74}"/>
              </a:ext>
            </a:extLst>
          </p:cNvPr>
          <p:cNvSpPr/>
          <p:nvPr/>
        </p:nvSpPr>
        <p:spPr>
          <a:xfrm>
            <a:off x="7155135" y="5354551"/>
            <a:ext cx="1466620" cy="923330"/>
          </a:xfrm>
          <a:prstGeom prst="rect">
            <a:avLst/>
          </a:prstGeom>
        </p:spPr>
        <p:txBody>
          <a:bodyPr wrap="none">
            <a:spAutoFit/>
          </a:bodyPr>
          <a:lstStyle/>
          <a:p>
            <a:r>
              <a:rPr lang="en-US" dirty="0"/>
              <a:t>B:</a:t>
            </a:r>
          </a:p>
          <a:p>
            <a:r>
              <a:rPr lang="en-US" dirty="0"/>
              <a:t>0.8 CPU</a:t>
            </a:r>
          </a:p>
          <a:p>
            <a:r>
              <a:rPr lang="en-US" dirty="0"/>
              <a:t>1.2G memory</a:t>
            </a:r>
          </a:p>
        </p:txBody>
      </p:sp>
      <p:pic>
        <p:nvPicPr>
          <p:cNvPr id="12" name="Picture 11">
            <a:extLst>
              <a:ext uri="{FF2B5EF4-FFF2-40B4-BE49-F238E27FC236}">
                <a16:creationId xmlns:a16="http://schemas.microsoft.com/office/drawing/2014/main" id="{94876495-5CCE-AF4C-9161-ED091B328F58}"/>
              </a:ext>
            </a:extLst>
          </p:cNvPr>
          <p:cNvPicPr>
            <a:picLocks noChangeAspect="1"/>
          </p:cNvPicPr>
          <p:nvPr/>
        </p:nvPicPr>
        <p:blipFill>
          <a:blip r:embed="rId3"/>
          <a:stretch>
            <a:fillRect/>
          </a:stretch>
        </p:blipFill>
        <p:spPr>
          <a:xfrm>
            <a:off x="5701931" y="1371600"/>
            <a:ext cx="711200" cy="711200"/>
          </a:xfrm>
          <a:prstGeom prst="rect">
            <a:avLst/>
          </a:prstGeom>
        </p:spPr>
      </p:pic>
      <p:pic>
        <p:nvPicPr>
          <p:cNvPr id="13" name="Picture 12">
            <a:extLst>
              <a:ext uri="{FF2B5EF4-FFF2-40B4-BE49-F238E27FC236}">
                <a16:creationId xmlns:a16="http://schemas.microsoft.com/office/drawing/2014/main" id="{2F862F4C-E75C-F64A-BC4C-097989FB67BD}"/>
              </a:ext>
            </a:extLst>
          </p:cNvPr>
          <p:cNvPicPr>
            <a:picLocks noChangeAspect="1"/>
          </p:cNvPicPr>
          <p:nvPr/>
        </p:nvPicPr>
        <p:blipFill>
          <a:blip r:embed="rId3"/>
          <a:stretch>
            <a:fillRect/>
          </a:stretch>
        </p:blipFill>
        <p:spPr>
          <a:xfrm>
            <a:off x="7445481" y="1371600"/>
            <a:ext cx="711200" cy="711200"/>
          </a:xfrm>
          <a:prstGeom prst="rect">
            <a:avLst/>
          </a:prstGeom>
        </p:spPr>
      </p:pic>
      <p:sp>
        <p:nvSpPr>
          <p:cNvPr id="14" name="Rectangle 13">
            <a:extLst>
              <a:ext uri="{FF2B5EF4-FFF2-40B4-BE49-F238E27FC236}">
                <a16:creationId xmlns:a16="http://schemas.microsoft.com/office/drawing/2014/main" id="{8EB777A5-024F-344D-AD54-A0952615570F}"/>
              </a:ext>
            </a:extLst>
          </p:cNvPr>
          <p:cNvSpPr/>
          <p:nvPr/>
        </p:nvSpPr>
        <p:spPr>
          <a:xfrm>
            <a:off x="5531243" y="2292734"/>
            <a:ext cx="1466620" cy="923330"/>
          </a:xfrm>
          <a:prstGeom prst="rect">
            <a:avLst/>
          </a:prstGeom>
        </p:spPr>
        <p:txBody>
          <a:bodyPr wrap="none">
            <a:spAutoFit/>
          </a:bodyPr>
          <a:lstStyle/>
          <a:p>
            <a:r>
              <a:rPr lang="en-US" dirty="0"/>
              <a:t>T1:</a:t>
            </a:r>
          </a:p>
          <a:p>
            <a:r>
              <a:rPr lang="en-US" dirty="0"/>
              <a:t>0.4 CPU</a:t>
            </a:r>
          </a:p>
          <a:p>
            <a:r>
              <a:rPr lang="en-US" dirty="0"/>
              <a:t>0.3G memory</a:t>
            </a:r>
          </a:p>
        </p:txBody>
      </p:sp>
      <p:sp>
        <p:nvSpPr>
          <p:cNvPr id="15" name="Rectangle 14">
            <a:extLst>
              <a:ext uri="{FF2B5EF4-FFF2-40B4-BE49-F238E27FC236}">
                <a16:creationId xmlns:a16="http://schemas.microsoft.com/office/drawing/2014/main" id="{B1910171-7BAB-1241-84FF-A7AC8FA379B7}"/>
              </a:ext>
            </a:extLst>
          </p:cNvPr>
          <p:cNvSpPr/>
          <p:nvPr/>
        </p:nvSpPr>
        <p:spPr>
          <a:xfrm>
            <a:off x="7274793" y="2357735"/>
            <a:ext cx="1466620" cy="923330"/>
          </a:xfrm>
          <a:prstGeom prst="rect">
            <a:avLst/>
          </a:prstGeom>
        </p:spPr>
        <p:txBody>
          <a:bodyPr wrap="none">
            <a:spAutoFit/>
          </a:bodyPr>
          <a:lstStyle/>
          <a:p>
            <a:r>
              <a:rPr lang="en-US" dirty="0"/>
              <a:t>T2:</a:t>
            </a:r>
          </a:p>
          <a:p>
            <a:r>
              <a:rPr lang="en-US" dirty="0"/>
              <a:t>0.3 CPU</a:t>
            </a:r>
          </a:p>
          <a:p>
            <a:r>
              <a:rPr lang="en-US" dirty="0"/>
              <a:t>0.5G memory</a:t>
            </a:r>
          </a:p>
        </p:txBody>
      </p:sp>
      <p:cxnSp>
        <p:nvCxnSpPr>
          <p:cNvPr id="17" name="Straight Arrow Connector 16">
            <a:extLst>
              <a:ext uri="{FF2B5EF4-FFF2-40B4-BE49-F238E27FC236}">
                <a16:creationId xmlns:a16="http://schemas.microsoft.com/office/drawing/2014/main" id="{7BDC2BA7-809F-084D-922D-129FB22686FB}"/>
              </a:ext>
            </a:extLst>
          </p:cNvPr>
          <p:cNvCxnSpPr>
            <a:cxnSpLocks/>
          </p:cNvCxnSpPr>
          <p:nvPr/>
        </p:nvCxnSpPr>
        <p:spPr>
          <a:xfrm>
            <a:off x="6096000" y="3281065"/>
            <a:ext cx="152400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7D1874-D3FA-4C49-8370-FFEF9443ACC1}"/>
              </a:ext>
            </a:extLst>
          </p:cNvPr>
          <p:cNvCxnSpPr/>
          <p:nvPr/>
        </p:nvCxnSpPr>
        <p:spPr>
          <a:xfrm>
            <a:off x="78486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94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What is distributed scheduling?</a:t>
            </a:r>
          </a:p>
          <a:p>
            <a:r>
              <a:rPr lang="en-US" dirty="0"/>
              <a:t>Monolithic scheduler</a:t>
            </a:r>
          </a:p>
          <a:p>
            <a:pPr lvl="1"/>
            <a:r>
              <a:rPr lang="en-US" dirty="0"/>
              <a:t>Borg</a:t>
            </a:r>
          </a:p>
          <a:p>
            <a:r>
              <a:rPr lang="en-US" dirty="0"/>
              <a:t>Two-level scheduler</a:t>
            </a:r>
          </a:p>
          <a:p>
            <a:pPr lvl="1"/>
            <a:r>
              <a:rPr lang="en-US" dirty="0"/>
              <a:t>Mesos</a:t>
            </a:r>
          </a:p>
          <a:p>
            <a:r>
              <a:rPr lang="en-US" dirty="0"/>
              <a:t>Shared state scheduler</a:t>
            </a:r>
          </a:p>
          <a:p>
            <a:pPr lvl="1"/>
            <a:r>
              <a:rPr lang="en-US" dirty="0"/>
              <a:t>Omega</a:t>
            </a:r>
          </a:p>
          <a:p>
            <a:pPr lvl="1"/>
            <a:endParaRPr lang="en-US" dirty="0"/>
          </a:p>
          <a:p>
            <a:pPr lvl="1"/>
            <a:endParaRPr lang="en-US" dirty="0"/>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364782" cy="4993680"/>
          </a:xfrm>
        </p:spPr>
        <p:txBody>
          <a:bodyPr>
            <a:normAutofit fontScale="77500" lnSpcReduction="20000"/>
          </a:bodyPr>
          <a:lstStyle/>
          <a:p>
            <a:r>
              <a:rPr lang="en-US" dirty="0"/>
              <a:t>For scenarios where resources are limited, and business traffic is relatively regular, and there are basically no sudden traffic, the best fit works better; </a:t>
            </a:r>
          </a:p>
          <a:p>
            <a:endParaRPr lang="en-US" dirty="0"/>
          </a:p>
          <a:p>
            <a:r>
              <a:rPr lang="en-US" dirty="0"/>
              <a:t>If resources are abundant and business traffic often occurs unexpectedly, the worst fit algorithm should be used.</a:t>
            </a:r>
          </a:p>
        </p:txBody>
      </p:sp>
      <p:pic>
        <p:nvPicPr>
          <p:cNvPr id="8" name="Picture 7">
            <a:extLst>
              <a:ext uri="{FF2B5EF4-FFF2-40B4-BE49-F238E27FC236}">
                <a16:creationId xmlns:a16="http://schemas.microsoft.com/office/drawing/2014/main" id="{3F6CAC48-2F61-6F41-B3F2-8713E11C6EFC}"/>
              </a:ext>
            </a:extLst>
          </p:cNvPr>
          <p:cNvPicPr>
            <a:picLocks noChangeAspect="1"/>
          </p:cNvPicPr>
          <p:nvPr/>
        </p:nvPicPr>
        <p:blipFill>
          <a:blip r:embed="rId2"/>
          <a:stretch>
            <a:fillRect/>
          </a:stretch>
        </p:blipFill>
        <p:spPr>
          <a:xfrm>
            <a:off x="5549531" y="4038600"/>
            <a:ext cx="1016000" cy="1016000"/>
          </a:xfrm>
          <a:prstGeom prst="rect">
            <a:avLst/>
          </a:prstGeom>
        </p:spPr>
      </p:pic>
      <p:sp>
        <p:nvSpPr>
          <p:cNvPr id="9" name="Rectangle 8">
            <a:extLst>
              <a:ext uri="{FF2B5EF4-FFF2-40B4-BE49-F238E27FC236}">
                <a16:creationId xmlns:a16="http://schemas.microsoft.com/office/drawing/2014/main" id="{DE963B86-CFA4-9246-9F89-FEDB57499D52}"/>
              </a:ext>
            </a:extLst>
          </p:cNvPr>
          <p:cNvSpPr/>
          <p:nvPr/>
        </p:nvSpPr>
        <p:spPr>
          <a:xfrm>
            <a:off x="5411585" y="5289550"/>
            <a:ext cx="1291892" cy="923330"/>
          </a:xfrm>
          <a:prstGeom prst="rect">
            <a:avLst/>
          </a:prstGeom>
        </p:spPr>
        <p:txBody>
          <a:bodyPr wrap="none">
            <a:spAutoFit/>
          </a:bodyPr>
          <a:lstStyle/>
          <a:p>
            <a:r>
              <a:rPr lang="en-US" dirty="0"/>
              <a:t>A:</a:t>
            </a:r>
          </a:p>
          <a:p>
            <a:r>
              <a:rPr lang="en-US" dirty="0"/>
              <a:t>1 CPU</a:t>
            </a:r>
          </a:p>
          <a:p>
            <a:r>
              <a:rPr lang="en-US" dirty="0"/>
              <a:t>1G memory</a:t>
            </a:r>
          </a:p>
        </p:txBody>
      </p:sp>
      <p:pic>
        <p:nvPicPr>
          <p:cNvPr id="10" name="Picture 9">
            <a:extLst>
              <a:ext uri="{FF2B5EF4-FFF2-40B4-BE49-F238E27FC236}">
                <a16:creationId xmlns:a16="http://schemas.microsoft.com/office/drawing/2014/main" id="{E4BB680C-C86A-F144-923A-1746DB4DC074}"/>
              </a:ext>
            </a:extLst>
          </p:cNvPr>
          <p:cNvPicPr>
            <a:picLocks noChangeAspect="1"/>
          </p:cNvPicPr>
          <p:nvPr/>
        </p:nvPicPr>
        <p:blipFill>
          <a:blip r:embed="rId2"/>
          <a:stretch>
            <a:fillRect/>
          </a:stretch>
        </p:blipFill>
        <p:spPr>
          <a:xfrm>
            <a:off x="7293081" y="4103601"/>
            <a:ext cx="1016000" cy="1016000"/>
          </a:xfrm>
          <a:prstGeom prst="rect">
            <a:avLst/>
          </a:prstGeom>
        </p:spPr>
      </p:pic>
      <p:sp>
        <p:nvSpPr>
          <p:cNvPr id="11" name="Rectangle 10">
            <a:extLst>
              <a:ext uri="{FF2B5EF4-FFF2-40B4-BE49-F238E27FC236}">
                <a16:creationId xmlns:a16="http://schemas.microsoft.com/office/drawing/2014/main" id="{E34ED81A-BAA6-5E4C-89E6-5506B13E4F74}"/>
              </a:ext>
            </a:extLst>
          </p:cNvPr>
          <p:cNvSpPr/>
          <p:nvPr/>
        </p:nvSpPr>
        <p:spPr>
          <a:xfrm>
            <a:off x="7155135" y="5354551"/>
            <a:ext cx="1466620" cy="923330"/>
          </a:xfrm>
          <a:prstGeom prst="rect">
            <a:avLst/>
          </a:prstGeom>
        </p:spPr>
        <p:txBody>
          <a:bodyPr wrap="none">
            <a:spAutoFit/>
          </a:bodyPr>
          <a:lstStyle/>
          <a:p>
            <a:r>
              <a:rPr lang="en-US" dirty="0"/>
              <a:t>B:</a:t>
            </a:r>
          </a:p>
          <a:p>
            <a:r>
              <a:rPr lang="en-US" dirty="0"/>
              <a:t>0.8 CPU</a:t>
            </a:r>
          </a:p>
          <a:p>
            <a:r>
              <a:rPr lang="en-US" dirty="0"/>
              <a:t>1.2G memory</a:t>
            </a:r>
          </a:p>
        </p:txBody>
      </p:sp>
      <p:pic>
        <p:nvPicPr>
          <p:cNvPr id="12" name="Picture 11">
            <a:extLst>
              <a:ext uri="{FF2B5EF4-FFF2-40B4-BE49-F238E27FC236}">
                <a16:creationId xmlns:a16="http://schemas.microsoft.com/office/drawing/2014/main" id="{94876495-5CCE-AF4C-9161-ED091B328F58}"/>
              </a:ext>
            </a:extLst>
          </p:cNvPr>
          <p:cNvPicPr>
            <a:picLocks noChangeAspect="1"/>
          </p:cNvPicPr>
          <p:nvPr/>
        </p:nvPicPr>
        <p:blipFill>
          <a:blip r:embed="rId3"/>
          <a:stretch>
            <a:fillRect/>
          </a:stretch>
        </p:blipFill>
        <p:spPr>
          <a:xfrm>
            <a:off x="5701931" y="1371600"/>
            <a:ext cx="711200" cy="711200"/>
          </a:xfrm>
          <a:prstGeom prst="rect">
            <a:avLst/>
          </a:prstGeom>
        </p:spPr>
      </p:pic>
      <p:pic>
        <p:nvPicPr>
          <p:cNvPr id="13" name="Picture 12">
            <a:extLst>
              <a:ext uri="{FF2B5EF4-FFF2-40B4-BE49-F238E27FC236}">
                <a16:creationId xmlns:a16="http://schemas.microsoft.com/office/drawing/2014/main" id="{2F862F4C-E75C-F64A-BC4C-097989FB67BD}"/>
              </a:ext>
            </a:extLst>
          </p:cNvPr>
          <p:cNvPicPr>
            <a:picLocks noChangeAspect="1"/>
          </p:cNvPicPr>
          <p:nvPr/>
        </p:nvPicPr>
        <p:blipFill>
          <a:blip r:embed="rId3"/>
          <a:stretch>
            <a:fillRect/>
          </a:stretch>
        </p:blipFill>
        <p:spPr>
          <a:xfrm>
            <a:off x="7445481" y="1371600"/>
            <a:ext cx="711200" cy="711200"/>
          </a:xfrm>
          <a:prstGeom prst="rect">
            <a:avLst/>
          </a:prstGeom>
        </p:spPr>
      </p:pic>
      <p:sp>
        <p:nvSpPr>
          <p:cNvPr id="14" name="Rectangle 13">
            <a:extLst>
              <a:ext uri="{FF2B5EF4-FFF2-40B4-BE49-F238E27FC236}">
                <a16:creationId xmlns:a16="http://schemas.microsoft.com/office/drawing/2014/main" id="{8EB777A5-024F-344D-AD54-A0952615570F}"/>
              </a:ext>
            </a:extLst>
          </p:cNvPr>
          <p:cNvSpPr/>
          <p:nvPr/>
        </p:nvSpPr>
        <p:spPr>
          <a:xfrm>
            <a:off x="5531243" y="2292734"/>
            <a:ext cx="1466620" cy="923330"/>
          </a:xfrm>
          <a:prstGeom prst="rect">
            <a:avLst/>
          </a:prstGeom>
        </p:spPr>
        <p:txBody>
          <a:bodyPr wrap="none">
            <a:spAutoFit/>
          </a:bodyPr>
          <a:lstStyle/>
          <a:p>
            <a:r>
              <a:rPr lang="en-US" dirty="0"/>
              <a:t>T1:</a:t>
            </a:r>
          </a:p>
          <a:p>
            <a:r>
              <a:rPr lang="en-US" dirty="0"/>
              <a:t>0.4 CPU</a:t>
            </a:r>
          </a:p>
          <a:p>
            <a:r>
              <a:rPr lang="en-US" dirty="0"/>
              <a:t>0.3G memory</a:t>
            </a:r>
          </a:p>
        </p:txBody>
      </p:sp>
      <p:sp>
        <p:nvSpPr>
          <p:cNvPr id="15" name="Rectangle 14">
            <a:extLst>
              <a:ext uri="{FF2B5EF4-FFF2-40B4-BE49-F238E27FC236}">
                <a16:creationId xmlns:a16="http://schemas.microsoft.com/office/drawing/2014/main" id="{B1910171-7BAB-1241-84FF-A7AC8FA379B7}"/>
              </a:ext>
            </a:extLst>
          </p:cNvPr>
          <p:cNvSpPr/>
          <p:nvPr/>
        </p:nvSpPr>
        <p:spPr>
          <a:xfrm>
            <a:off x="7274793" y="2357735"/>
            <a:ext cx="1466620" cy="923330"/>
          </a:xfrm>
          <a:prstGeom prst="rect">
            <a:avLst/>
          </a:prstGeom>
        </p:spPr>
        <p:txBody>
          <a:bodyPr wrap="none">
            <a:spAutoFit/>
          </a:bodyPr>
          <a:lstStyle/>
          <a:p>
            <a:r>
              <a:rPr lang="en-US" dirty="0"/>
              <a:t>T2:</a:t>
            </a:r>
          </a:p>
          <a:p>
            <a:r>
              <a:rPr lang="en-US" dirty="0"/>
              <a:t>0.3 CPU</a:t>
            </a:r>
          </a:p>
          <a:p>
            <a:r>
              <a:rPr lang="en-US" dirty="0"/>
              <a:t>0.5G memory</a:t>
            </a:r>
          </a:p>
        </p:txBody>
      </p:sp>
      <p:cxnSp>
        <p:nvCxnSpPr>
          <p:cNvPr id="17" name="Straight Arrow Connector 16">
            <a:extLst>
              <a:ext uri="{FF2B5EF4-FFF2-40B4-BE49-F238E27FC236}">
                <a16:creationId xmlns:a16="http://schemas.microsoft.com/office/drawing/2014/main" id="{7BDC2BA7-809F-084D-922D-129FB22686FB}"/>
              </a:ext>
            </a:extLst>
          </p:cNvPr>
          <p:cNvCxnSpPr>
            <a:cxnSpLocks/>
          </p:cNvCxnSpPr>
          <p:nvPr/>
        </p:nvCxnSpPr>
        <p:spPr>
          <a:xfrm>
            <a:off x="6096000" y="3281065"/>
            <a:ext cx="152400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7D1874-D3FA-4C49-8370-FFEF9443ACC1}"/>
              </a:ext>
            </a:extLst>
          </p:cNvPr>
          <p:cNvCxnSpPr/>
          <p:nvPr/>
        </p:nvCxnSpPr>
        <p:spPr>
          <a:xfrm>
            <a:off x="78486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2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364782" cy="3048000"/>
          </a:xfrm>
        </p:spPr>
        <p:txBody>
          <a:bodyPr>
            <a:normAutofit fontScale="85000" lnSpcReduction="10000"/>
          </a:bodyPr>
          <a:lstStyle/>
          <a:p>
            <a:r>
              <a:rPr lang="en-US" dirty="0"/>
              <a:t>Besides best fit and worst fit, other possible scheduling policies include:</a:t>
            </a:r>
          </a:p>
          <a:p>
            <a:pPr lvl="1"/>
            <a:r>
              <a:rPr lang="en-US" dirty="0"/>
              <a:t>Priority-based</a:t>
            </a:r>
          </a:p>
          <a:p>
            <a:pPr lvl="1"/>
            <a:r>
              <a:rPr lang="en-US" dirty="0"/>
              <a:t>Locality-based</a:t>
            </a:r>
          </a:p>
          <a:p>
            <a:pPr lvl="1"/>
            <a:r>
              <a:rPr lang="en-US" dirty="0"/>
              <a:t>…</a:t>
            </a:r>
          </a:p>
        </p:txBody>
      </p:sp>
      <p:pic>
        <p:nvPicPr>
          <p:cNvPr id="8" name="Picture 7">
            <a:extLst>
              <a:ext uri="{FF2B5EF4-FFF2-40B4-BE49-F238E27FC236}">
                <a16:creationId xmlns:a16="http://schemas.microsoft.com/office/drawing/2014/main" id="{3F6CAC48-2F61-6F41-B3F2-8713E11C6EFC}"/>
              </a:ext>
            </a:extLst>
          </p:cNvPr>
          <p:cNvPicPr>
            <a:picLocks noChangeAspect="1"/>
          </p:cNvPicPr>
          <p:nvPr/>
        </p:nvPicPr>
        <p:blipFill>
          <a:blip r:embed="rId2"/>
          <a:stretch>
            <a:fillRect/>
          </a:stretch>
        </p:blipFill>
        <p:spPr>
          <a:xfrm>
            <a:off x="5549531" y="4038600"/>
            <a:ext cx="1016000" cy="1016000"/>
          </a:xfrm>
          <a:prstGeom prst="rect">
            <a:avLst/>
          </a:prstGeom>
        </p:spPr>
      </p:pic>
      <p:sp>
        <p:nvSpPr>
          <p:cNvPr id="9" name="Rectangle 8">
            <a:extLst>
              <a:ext uri="{FF2B5EF4-FFF2-40B4-BE49-F238E27FC236}">
                <a16:creationId xmlns:a16="http://schemas.microsoft.com/office/drawing/2014/main" id="{DE963B86-CFA4-9246-9F89-FEDB57499D52}"/>
              </a:ext>
            </a:extLst>
          </p:cNvPr>
          <p:cNvSpPr/>
          <p:nvPr/>
        </p:nvSpPr>
        <p:spPr>
          <a:xfrm>
            <a:off x="5411585" y="5289550"/>
            <a:ext cx="1291892" cy="923330"/>
          </a:xfrm>
          <a:prstGeom prst="rect">
            <a:avLst/>
          </a:prstGeom>
        </p:spPr>
        <p:txBody>
          <a:bodyPr wrap="none">
            <a:spAutoFit/>
          </a:bodyPr>
          <a:lstStyle/>
          <a:p>
            <a:r>
              <a:rPr lang="en-US" dirty="0"/>
              <a:t>A:</a:t>
            </a:r>
          </a:p>
          <a:p>
            <a:r>
              <a:rPr lang="en-US" dirty="0"/>
              <a:t>1 CPU</a:t>
            </a:r>
          </a:p>
          <a:p>
            <a:r>
              <a:rPr lang="en-US" dirty="0"/>
              <a:t>1G memory</a:t>
            </a:r>
          </a:p>
        </p:txBody>
      </p:sp>
      <p:pic>
        <p:nvPicPr>
          <p:cNvPr id="10" name="Picture 9">
            <a:extLst>
              <a:ext uri="{FF2B5EF4-FFF2-40B4-BE49-F238E27FC236}">
                <a16:creationId xmlns:a16="http://schemas.microsoft.com/office/drawing/2014/main" id="{E4BB680C-C86A-F144-923A-1746DB4DC074}"/>
              </a:ext>
            </a:extLst>
          </p:cNvPr>
          <p:cNvPicPr>
            <a:picLocks noChangeAspect="1"/>
          </p:cNvPicPr>
          <p:nvPr/>
        </p:nvPicPr>
        <p:blipFill>
          <a:blip r:embed="rId2"/>
          <a:stretch>
            <a:fillRect/>
          </a:stretch>
        </p:blipFill>
        <p:spPr>
          <a:xfrm>
            <a:off x="7293081" y="4103601"/>
            <a:ext cx="1016000" cy="1016000"/>
          </a:xfrm>
          <a:prstGeom prst="rect">
            <a:avLst/>
          </a:prstGeom>
        </p:spPr>
      </p:pic>
      <p:sp>
        <p:nvSpPr>
          <p:cNvPr id="11" name="Rectangle 10">
            <a:extLst>
              <a:ext uri="{FF2B5EF4-FFF2-40B4-BE49-F238E27FC236}">
                <a16:creationId xmlns:a16="http://schemas.microsoft.com/office/drawing/2014/main" id="{E34ED81A-BAA6-5E4C-89E6-5506B13E4F74}"/>
              </a:ext>
            </a:extLst>
          </p:cNvPr>
          <p:cNvSpPr/>
          <p:nvPr/>
        </p:nvSpPr>
        <p:spPr>
          <a:xfrm>
            <a:off x="7155135" y="5354551"/>
            <a:ext cx="1466620" cy="923330"/>
          </a:xfrm>
          <a:prstGeom prst="rect">
            <a:avLst/>
          </a:prstGeom>
        </p:spPr>
        <p:txBody>
          <a:bodyPr wrap="none">
            <a:spAutoFit/>
          </a:bodyPr>
          <a:lstStyle/>
          <a:p>
            <a:r>
              <a:rPr lang="en-US" dirty="0"/>
              <a:t>B:</a:t>
            </a:r>
          </a:p>
          <a:p>
            <a:r>
              <a:rPr lang="en-US" dirty="0"/>
              <a:t>0.8 CPU</a:t>
            </a:r>
          </a:p>
          <a:p>
            <a:r>
              <a:rPr lang="en-US" dirty="0"/>
              <a:t>1.2G memory</a:t>
            </a:r>
          </a:p>
        </p:txBody>
      </p:sp>
      <p:pic>
        <p:nvPicPr>
          <p:cNvPr id="12" name="Picture 11">
            <a:extLst>
              <a:ext uri="{FF2B5EF4-FFF2-40B4-BE49-F238E27FC236}">
                <a16:creationId xmlns:a16="http://schemas.microsoft.com/office/drawing/2014/main" id="{94876495-5CCE-AF4C-9161-ED091B328F58}"/>
              </a:ext>
            </a:extLst>
          </p:cNvPr>
          <p:cNvPicPr>
            <a:picLocks noChangeAspect="1"/>
          </p:cNvPicPr>
          <p:nvPr/>
        </p:nvPicPr>
        <p:blipFill>
          <a:blip r:embed="rId3"/>
          <a:stretch>
            <a:fillRect/>
          </a:stretch>
        </p:blipFill>
        <p:spPr>
          <a:xfrm>
            <a:off x="5701931" y="1371600"/>
            <a:ext cx="711200" cy="711200"/>
          </a:xfrm>
          <a:prstGeom prst="rect">
            <a:avLst/>
          </a:prstGeom>
        </p:spPr>
      </p:pic>
      <p:pic>
        <p:nvPicPr>
          <p:cNvPr id="13" name="Picture 12">
            <a:extLst>
              <a:ext uri="{FF2B5EF4-FFF2-40B4-BE49-F238E27FC236}">
                <a16:creationId xmlns:a16="http://schemas.microsoft.com/office/drawing/2014/main" id="{2F862F4C-E75C-F64A-BC4C-097989FB67BD}"/>
              </a:ext>
            </a:extLst>
          </p:cNvPr>
          <p:cNvPicPr>
            <a:picLocks noChangeAspect="1"/>
          </p:cNvPicPr>
          <p:nvPr/>
        </p:nvPicPr>
        <p:blipFill>
          <a:blip r:embed="rId3"/>
          <a:stretch>
            <a:fillRect/>
          </a:stretch>
        </p:blipFill>
        <p:spPr>
          <a:xfrm>
            <a:off x="7445481" y="1371600"/>
            <a:ext cx="711200" cy="711200"/>
          </a:xfrm>
          <a:prstGeom prst="rect">
            <a:avLst/>
          </a:prstGeom>
        </p:spPr>
      </p:pic>
      <p:sp>
        <p:nvSpPr>
          <p:cNvPr id="14" name="Rectangle 13">
            <a:extLst>
              <a:ext uri="{FF2B5EF4-FFF2-40B4-BE49-F238E27FC236}">
                <a16:creationId xmlns:a16="http://schemas.microsoft.com/office/drawing/2014/main" id="{8EB777A5-024F-344D-AD54-A0952615570F}"/>
              </a:ext>
            </a:extLst>
          </p:cNvPr>
          <p:cNvSpPr/>
          <p:nvPr/>
        </p:nvSpPr>
        <p:spPr>
          <a:xfrm>
            <a:off x="5531243" y="2292734"/>
            <a:ext cx="1466620" cy="923330"/>
          </a:xfrm>
          <a:prstGeom prst="rect">
            <a:avLst/>
          </a:prstGeom>
        </p:spPr>
        <p:txBody>
          <a:bodyPr wrap="none">
            <a:spAutoFit/>
          </a:bodyPr>
          <a:lstStyle/>
          <a:p>
            <a:r>
              <a:rPr lang="en-US" dirty="0"/>
              <a:t>T1:</a:t>
            </a:r>
          </a:p>
          <a:p>
            <a:r>
              <a:rPr lang="en-US" dirty="0"/>
              <a:t>0.4 CPU</a:t>
            </a:r>
          </a:p>
          <a:p>
            <a:r>
              <a:rPr lang="en-US" dirty="0"/>
              <a:t>0.3G memory</a:t>
            </a:r>
          </a:p>
        </p:txBody>
      </p:sp>
      <p:sp>
        <p:nvSpPr>
          <p:cNvPr id="15" name="Rectangle 14">
            <a:extLst>
              <a:ext uri="{FF2B5EF4-FFF2-40B4-BE49-F238E27FC236}">
                <a16:creationId xmlns:a16="http://schemas.microsoft.com/office/drawing/2014/main" id="{B1910171-7BAB-1241-84FF-A7AC8FA379B7}"/>
              </a:ext>
            </a:extLst>
          </p:cNvPr>
          <p:cNvSpPr/>
          <p:nvPr/>
        </p:nvSpPr>
        <p:spPr>
          <a:xfrm>
            <a:off x="7274793" y="2357735"/>
            <a:ext cx="1466620" cy="923330"/>
          </a:xfrm>
          <a:prstGeom prst="rect">
            <a:avLst/>
          </a:prstGeom>
        </p:spPr>
        <p:txBody>
          <a:bodyPr wrap="none">
            <a:spAutoFit/>
          </a:bodyPr>
          <a:lstStyle/>
          <a:p>
            <a:r>
              <a:rPr lang="en-US" dirty="0"/>
              <a:t>T2:</a:t>
            </a:r>
          </a:p>
          <a:p>
            <a:r>
              <a:rPr lang="en-US" dirty="0"/>
              <a:t>0.3 CPU</a:t>
            </a:r>
          </a:p>
          <a:p>
            <a:r>
              <a:rPr lang="en-US" dirty="0"/>
              <a:t>0.5G memory</a:t>
            </a:r>
          </a:p>
        </p:txBody>
      </p:sp>
      <p:cxnSp>
        <p:nvCxnSpPr>
          <p:cNvPr id="17" name="Straight Arrow Connector 16">
            <a:extLst>
              <a:ext uri="{FF2B5EF4-FFF2-40B4-BE49-F238E27FC236}">
                <a16:creationId xmlns:a16="http://schemas.microsoft.com/office/drawing/2014/main" id="{7BDC2BA7-809F-084D-922D-129FB22686FB}"/>
              </a:ext>
            </a:extLst>
          </p:cNvPr>
          <p:cNvCxnSpPr>
            <a:cxnSpLocks/>
          </p:cNvCxnSpPr>
          <p:nvPr/>
        </p:nvCxnSpPr>
        <p:spPr>
          <a:xfrm>
            <a:off x="6096000" y="3281065"/>
            <a:ext cx="152400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7D1874-D3FA-4C49-8370-FFEF9443ACC1}"/>
              </a:ext>
            </a:extLst>
          </p:cNvPr>
          <p:cNvCxnSpPr/>
          <p:nvPr/>
        </p:nvCxnSpPr>
        <p:spPr>
          <a:xfrm>
            <a:off x="78486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30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F53A-16CA-C543-8645-502043F12B83}"/>
              </a:ext>
            </a:extLst>
          </p:cNvPr>
          <p:cNvSpPr>
            <a:spLocks noGrp="1"/>
          </p:cNvSpPr>
          <p:nvPr>
            <p:ph type="title"/>
          </p:nvPr>
        </p:nvSpPr>
        <p:spPr/>
        <p:txBody>
          <a:bodyPr/>
          <a:lstStyle/>
          <a:p>
            <a:r>
              <a:rPr lang="en-US" dirty="0"/>
              <a:t>Monolithic Scheduling</a:t>
            </a:r>
          </a:p>
        </p:txBody>
      </p:sp>
      <p:sp>
        <p:nvSpPr>
          <p:cNvPr id="3" name="Date Placeholder 2">
            <a:extLst>
              <a:ext uri="{FF2B5EF4-FFF2-40B4-BE49-F238E27FC236}">
                <a16:creationId xmlns:a16="http://schemas.microsoft.com/office/drawing/2014/main" id="{066AA367-EF68-D449-9C5A-B4E34B19D66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93C90F7-58CB-7541-942C-62A2554D053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812D6E4-40F1-6D45-A4E1-CC7A2F6568D0}"/>
              </a:ext>
            </a:extLst>
          </p:cNvPr>
          <p:cNvSpPr>
            <a:spLocks noGrp="1"/>
          </p:cNvSpPr>
          <p:nvPr>
            <p:ph sz="quarter" idx="1"/>
          </p:nvPr>
        </p:nvSpPr>
        <p:spPr>
          <a:xfrm>
            <a:off x="457200" y="1219200"/>
            <a:ext cx="4876800" cy="4937760"/>
          </a:xfrm>
        </p:spPr>
        <p:txBody>
          <a:bodyPr>
            <a:normAutofit fontScale="85000" lnSpcReduction="20000"/>
          </a:bodyPr>
          <a:lstStyle/>
          <a:p>
            <a:r>
              <a:rPr lang="en-US" dirty="0"/>
              <a:t>Possible issues:</a:t>
            </a:r>
          </a:p>
          <a:p>
            <a:pPr lvl="1"/>
            <a:r>
              <a:rPr lang="en-US" dirty="0"/>
              <a:t>The central server can easily become a single point of bottleneck, which will directly lead to the limitation of the scale</a:t>
            </a:r>
          </a:p>
          <a:p>
            <a:pPr lvl="1"/>
            <a:endParaRPr lang="en-US" dirty="0"/>
          </a:p>
          <a:p>
            <a:pPr lvl="1"/>
            <a:r>
              <a:rPr lang="en-US" dirty="0"/>
              <a:t>Low reliability, single node failure</a:t>
            </a:r>
          </a:p>
          <a:p>
            <a:pPr lvl="1"/>
            <a:endParaRPr lang="en-US" dirty="0"/>
          </a:p>
          <a:p>
            <a:pPr lvl="1"/>
            <a:r>
              <a:rPr lang="en-US" dirty="0"/>
              <a:t>Limited to support jobs with different characteristics (e.g., supporting two policies at the same time? Batching jobs and latency-sensitive jobs at the same time?)</a:t>
            </a:r>
          </a:p>
        </p:txBody>
      </p:sp>
      <p:pic>
        <p:nvPicPr>
          <p:cNvPr id="6" name="Picture 5">
            <a:extLst>
              <a:ext uri="{FF2B5EF4-FFF2-40B4-BE49-F238E27FC236}">
                <a16:creationId xmlns:a16="http://schemas.microsoft.com/office/drawing/2014/main" id="{B690C0DB-0FAC-944A-8727-109AA5E31DE0}"/>
              </a:ext>
            </a:extLst>
          </p:cNvPr>
          <p:cNvPicPr>
            <a:picLocks noChangeAspect="1"/>
          </p:cNvPicPr>
          <p:nvPr/>
        </p:nvPicPr>
        <p:blipFill>
          <a:blip r:embed="rId2"/>
          <a:stretch>
            <a:fillRect/>
          </a:stretch>
        </p:blipFill>
        <p:spPr>
          <a:xfrm>
            <a:off x="5334000" y="2348443"/>
            <a:ext cx="3660775" cy="2599933"/>
          </a:xfrm>
          <a:prstGeom prst="rect">
            <a:avLst/>
          </a:prstGeom>
        </p:spPr>
      </p:pic>
    </p:spTree>
    <p:extLst>
      <p:ext uri="{BB962C8B-B14F-4D97-AF65-F5344CB8AC3E}">
        <p14:creationId xmlns:p14="http://schemas.microsoft.com/office/powerpoint/2010/main" val="180473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F53A-16CA-C543-8645-502043F12B83}"/>
              </a:ext>
            </a:extLst>
          </p:cNvPr>
          <p:cNvSpPr>
            <a:spLocks noGrp="1"/>
          </p:cNvSpPr>
          <p:nvPr>
            <p:ph type="title"/>
          </p:nvPr>
        </p:nvSpPr>
        <p:spPr/>
        <p:txBody>
          <a:bodyPr/>
          <a:lstStyle/>
          <a:p>
            <a:r>
              <a:rPr lang="en-US" dirty="0"/>
              <a:t>Monolithic Scheduling</a:t>
            </a:r>
          </a:p>
        </p:txBody>
      </p:sp>
      <p:sp>
        <p:nvSpPr>
          <p:cNvPr id="3" name="Date Placeholder 2">
            <a:extLst>
              <a:ext uri="{FF2B5EF4-FFF2-40B4-BE49-F238E27FC236}">
                <a16:creationId xmlns:a16="http://schemas.microsoft.com/office/drawing/2014/main" id="{066AA367-EF68-D449-9C5A-B4E34B19D66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93C90F7-58CB-7541-942C-62A2554D053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812D6E4-40F1-6D45-A4E1-CC7A2F6568D0}"/>
              </a:ext>
            </a:extLst>
          </p:cNvPr>
          <p:cNvSpPr>
            <a:spLocks noGrp="1"/>
          </p:cNvSpPr>
          <p:nvPr>
            <p:ph sz="quarter" idx="1"/>
          </p:nvPr>
        </p:nvSpPr>
        <p:spPr>
          <a:xfrm>
            <a:off x="457200" y="1219200"/>
            <a:ext cx="4343400" cy="4937760"/>
          </a:xfrm>
        </p:spPr>
        <p:txBody>
          <a:bodyPr>
            <a:normAutofit fontScale="92500" lnSpcReduction="20000"/>
          </a:bodyPr>
          <a:lstStyle/>
          <a:p>
            <a:r>
              <a:rPr lang="en-US" dirty="0"/>
              <a:t>Possible issues:</a:t>
            </a:r>
          </a:p>
          <a:p>
            <a:pPr lvl="1"/>
            <a:r>
              <a:rPr lang="en-US" dirty="0"/>
              <a:t>Limited to support jobs with different characteristics </a:t>
            </a:r>
          </a:p>
          <a:p>
            <a:pPr lvl="2"/>
            <a:r>
              <a:rPr lang="en-US" dirty="0"/>
              <a:t>E.g., supporting two policies at the same time? </a:t>
            </a:r>
          </a:p>
          <a:p>
            <a:pPr lvl="2"/>
            <a:endParaRPr lang="en-US" dirty="0"/>
          </a:p>
          <a:p>
            <a:pPr lvl="2"/>
            <a:r>
              <a:rPr lang="en-US" dirty="0"/>
              <a:t>E.g., batching jobs (static content) and streaming jobs (dynamic content) at the same time?</a:t>
            </a:r>
          </a:p>
          <a:p>
            <a:pPr lvl="2"/>
            <a:endParaRPr lang="en-US" dirty="0"/>
          </a:p>
          <a:p>
            <a:pPr lvl="2"/>
            <a:r>
              <a:rPr lang="en-US" dirty="0"/>
              <a:t>Monolithic scheduling becomes more complex as the category of jobs increases.</a:t>
            </a:r>
          </a:p>
          <a:p>
            <a:pPr lvl="1"/>
            <a:endParaRPr lang="en-US" dirty="0"/>
          </a:p>
        </p:txBody>
      </p:sp>
      <p:pic>
        <p:nvPicPr>
          <p:cNvPr id="6" name="Picture 5">
            <a:extLst>
              <a:ext uri="{FF2B5EF4-FFF2-40B4-BE49-F238E27FC236}">
                <a16:creationId xmlns:a16="http://schemas.microsoft.com/office/drawing/2014/main" id="{B690C0DB-0FAC-944A-8727-109AA5E31DE0}"/>
              </a:ext>
            </a:extLst>
          </p:cNvPr>
          <p:cNvPicPr>
            <a:picLocks noChangeAspect="1"/>
          </p:cNvPicPr>
          <p:nvPr/>
        </p:nvPicPr>
        <p:blipFill>
          <a:blip r:embed="rId2"/>
          <a:stretch>
            <a:fillRect/>
          </a:stretch>
        </p:blipFill>
        <p:spPr>
          <a:xfrm>
            <a:off x="5334000" y="2348443"/>
            <a:ext cx="3660775" cy="2599933"/>
          </a:xfrm>
          <a:prstGeom prst="rect">
            <a:avLst/>
          </a:prstGeom>
        </p:spPr>
      </p:pic>
    </p:spTree>
    <p:extLst>
      <p:ext uri="{BB962C8B-B14F-4D97-AF65-F5344CB8AC3E}">
        <p14:creationId xmlns:p14="http://schemas.microsoft.com/office/powerpoint/2010/main" val="1826246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Two-level Scheduling</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8229600" cy="1219200"/>
          </a:xfrm>
        </p:spPr>
        <p:txBody>
          <a:bodyPr>
            <a:normAutofit lnSpcReduction="10000"/>
          </a:bodyPr>
          <a:lstStyle/>
          <a:p>
            <a:r>
              <a:rPr lang="en-US" dirty="0"/>
              <a:t>Two-level Scheduling: separate the resource scheduling and task scheduling</a:t>
            </a:r>
          </a:p>
        </p:txBody>
      </p:sp>
      <p:pic>
        <p:nvPicPr>
          <p:cNvPr id="6" name="Picture 5">
            <a:extLst>
              <a:ext uri="{FF2B5EF4-FFF2-40B4-BE49-F238E27FC236}">
                <a16:creationId xmlns:a16="http://schemas.microsoft.com/office/drawing/2014/main" id="{EBD5545D-9EB3-8947-BBF0-849B2511EC5D}"/>
              </a:ext>
            </a:extLst>
          </p:cNvPr>
          <p:cNvPicPr>
            <a:picLocks noChangeAspect="1"/>
          </p:cNvPicPr>
          <p:nvPr/>
        </p:nvPicPr>
        <p:blipFill>
          <a:blip r:embed="rId2"/>
          <a:stretch>
            <a:fillRect/>
          </a:stretch>
        </p:blipFill>
        <p:spPr>
          <a:xfrm>
            <a:off x="533400" y="3429000"/>
            <a:ext cx="3660775" cy="2599933"/>
          </a:xfrm>
          <a:prstGeom prst="rect">
            <a:avLst/>
          </a:prstGeom>
        </p:spPr>
      </p:pic>
      <p:pic>
        <p:nvPicPr>
          <p:cNvPr id="7" name="Picture 6">
            <a:extLst>
              <a:ext uri="{FF2B5EF4-FFF2-40B4-BE49-F238E27FC236}">
                <a16:creationId xmlns:a16="http://schemas.microsoft.com/office/drawing/2014/main" id="{5794C25A-832C-104A-93F8-14333D547E49}"/>
              </a:ext>
            </a:extLst>
          </p:cNvPr>
          <p:cNvPicPr>
            <a:picLocks noChangeAspect="1"/>
          </p:cNvPicPr>
          <p:nvPr/>
        </p:nvPicPr>
        <p:blipFill>
          <a:blip r:embed="rId3"/>
          <a:stretch>
            <a:fillRect/>
          </a:stretch>
        </p:blipFill>
        <p:spPr>
          <a:xfrm>
            <a:off x="4705350" y="2889537"/>
            <a:ext cx="3981450" cy="3139396"/>
          </a:xfrm>
          <a:prstGeom prst="rect">
            <a:avLst/>
          </a:prstGeom>
        </p:spPr>
      </p:pic>
      <p:pic>
        <p:nvPicPr>
          <p:cNvPr id="8" name="Picture 7">
            <a:extLst>
              <a:ext uri="{FF2B5EF4-FFF2-40B4-BE49-F238E27FC236}">
                <a16:creationId xmlns:a16="http://schemas.microsoft.com/office/drawing/2014/main" id="{8D60DA2C-0BCB-7F47-9F03-751BEACBB085}"/>
              </a:ext>
            </a:extLst>
          </p:cNvPr>
          <p:cNvPicPr>
            <a:picLocks noChangeAspect="1"/>
          </p:cNvPicPr>
          <p:nvPr/>
        </p:nvPicPr>
        <p:blipFill>
          <a:blip r:embed="rId4"/>
          <a:stretch>
            <a:fillRect/>
          </a:stretch>
        </p:blipFill>
        <p:spPr>
          <a:xfrm>
            <a:off x="6696074" y="3886200"/>
            <a:ext cx="847725" cy="381000"/>
          </a:xfrm>
          <a:prstGeom prst="rect">
            <a:avLst/>
          </a:prstGeom>
        </p:spPr>
      </p:pic>
    </p:spTree>
    <p:extLst>
      <p:ext uri="{BB962C8B-B14F-4D97-AF65-F5344CB8AC3E}">
        <p14:creationId xmlns:p14="http://schemas.microsoft.com/office/powerpoint/2010/main" val="4070722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Two-level Scheduling</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8229600" cy="1219200"/>
          </a:xfrm>
        </p:spPr>
        <p:txBody>
          <a:bodyPr>
            <a:normAutofit lnSpcReduction="10000"/>
          </a:bodyPr>
          <a:lstStyle/>
          <a:p>
            <a:r>
              <a:rPr lang="en-US" dirty="0"/>
              <a:t>Two-level Scheduling: separate the resource scheduling and task scheduling</a:t>
            </a:r>
          </a:p>
        </p:txBody>
      </p:sp>
      <p:pic>
        <p:nvPicPr>
          <p:cNvPr id="7" name="Picture 6">
            <a:extLst>
              <a:ext uri="{FF2B5EF4-FFF2-40B4-BE49-F238E27FC236}">
                <a16:creationId xmlns:a16="http://schemas.microsoft.com/office/drawing/2014/main" id="{5794C25A-832C-104A-93F8-14333D547E49}"/>
              </a:ext>
            </a:extLst>
          </p:cNvPr>
          <p:cNvPicPr>
            <a:picLocks noChangeAspect="1"/>
          </p:cNvPicPr>
          <p:nvPr/>
        </p:nvPicPr>
        <p:blipFill>
          <a:blip r:embed="rId2"/>
          <a:stretch>
            <a:fillRect/>
          </a:stretch>
        </p:blipFill>
        <p:spPr>
          <a:xfrm>
            <a:off x="2581275" y="2895600"/>
            <a:ext cx="3981450" cy="3139396"/>
          </a:xfrm>
          <a:prstGeom prst="rect">
            <a:avLst/>
          </a:prstGeom>
        </p:spPr>
      </p:pic>
      <p:sp>
        <p:nvSpPr>
          <p:cNvPr id="8" name="Rounded Rectangular Callout 7">
            <a:extLst>
              <a:ext uri="{FF2B5EF4-FFF2-40B4-BE49-F238E27FC236}">
                <a16:creationId xmlns:a16="http://schemas.microsoft.com/office/drawing/2014/main" id="{B3DB2018-A86F-404C-952B-DDE63E7846D5}"/>
              </a:ext>
            </a:extLst>
          </p:cNvPr>
          <p:cNvSpPr/>
          <p:nvPr/>
        </p:nvSpPr>
        <p:spPr>
          <a:xfrm>
            <a:off x="494607" y="3635374"/>
            <a:ext cx="1905000" cy="936625"/>
          </a:xfrm>
          <a:prstGeom prst="wedgeRoundRectCallout">
            <a:avLst>
              <a:gd name="adj1" fmla="val 104839"/>
              <a:gd name="adj2" fmla="val -34943"/>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Layer-1 scheduler manages globally and allocates resources to layer-2 scheduler</a:t>
            </a:r>
          </a:p>
        </p:txBody>
      </p:sp>
      <p:sp>
        <p:nvSpPr>
          <p:cNvPr id="9" name="Rounded Rectangular Callout 8">
            <a:extLst>
              <a:ext uri="{FF2B5EF4-FFF2-40B4-BE49-F238E27FC236}">
                <a16:creationId xmlns:a16="http://schemas.microsoft.com/office/drawing/2014/main" id="{7BA1258D-7F9B-4D49-BC47-D1777ADCFF83}"/>
              </a:ext>
            </a:extLst>
          </p:cNvPr>
          <p:cNvSpPr/>
          <p:nvPr/>
        </p:nvSpPr>
        <p:spPr>
          <a:xfrm>
            <a:off x="6562725" y="3505200"/>
            <a:ext cx="1979676" cy="784227"/>
          </a:xfrm>
          <a:prstGeom prst="wedgeRoundRectCallout">
            <a:avLst>
              <a:gd name="adj1" fmla="val -71101"/>
              <a:gd name="adj2" fmla="val -90063"/>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ysClr val="windowText" lastClr="000000"/>
                </a:solidFill>
              </a:rPr>
              <a:t>Layer-2 scheduler matches the resources with the tasks</a:t>
            </a:r>
          </a:p>
        </p:txBody>
      </p:sp>
      <p:sp>
        <p:nvSpPr>
          <p:cNvPr id="10" name="Rounded Rectangular Callout 9">
            <a:extLst>
              <a:ext uri="{FF2B5EF4-FFF2-40B4-BE49-F238E27FC236}">
                <a16:creationId xmlns:a16="http://schemas.microsoft.com/office/drawing/2014/main" id="{3A30D6F5-3BFB-8841-A01D-6DE0B8226315}"/>
              </a:ext>
            </a:extLst>
          </p:cNvPr>
          <p:cNvSpPr/>
          <p:nvPr/>
        </p:nvSpPr>
        <p:spPr>
          <a:xfrm>
            <a:off x="6509143" y="2057400"/>
            <a:ext cx="1979676" cy="960061"/>
          </a:xfrm>
          <a:prstGeom prst="wedgeRoundRectCallout">
            <a:avLst>
              <a:gd name="adj1" fmla="val -69001"/>
              <a:gd name="adj2" fmla="val 5626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ysClr val="windowText" lastClr="000000"/>
                </a:solidFill>
              </a:rPr>
              <a:t>Layer-2 scheduler can support different scheduling policies for different types of jobs</a:t>
            </a:r>
          </a:p>
        </p:txBody>
      </p:sp>
      <p:pic>
        <p:nvPicPr>
          <p:cNvPr id="11" name="Picture 10">
            <a:extLst>
              <a:ext uri="{FF2B5EF4-FFF2-40B4-BE49-F238E27FC236}">
                <a16:creationId xmlns:a16="http://schemas.microsoft.com/office/drawing/2014/main" id="{7A3B4D8F-FF8E-3340-BB32-4B0BA7F9B2CA}"/>
              </a:ext>
            </a:extLst>
          </p:cNvPr>
          <p:cNvPicPr>
            <a:picLocks noChangeAspect="1"/>
          </p:cNvPicPr>
          <p:nvPr/>
        </p:nvPicPr>
        <p:blipFill>
          <a:blip r:embed="rId3"/>
          <a:stretch>
            <a:fillRect/>
          </a:stretch>
        </p:blipFill>
        <p:spPr>
          <a:xfrm>
            <a:off x="4562475" y="3877947"/>
            <a:ext cx="847725" cy="381000"/>
          </a:xfrm>
          <a:prstGeom prst="rect">
            <a:avLst/>
          </a:prstGeom>
        </p:spPr>
      </p:pic>
    </p:spTree>
    <p:extLst>
      <p:ext uri="{BB962C8B-B14F-4D97-AF65-F5344CB8AC3E}">
        <p14:creationId xmlns:p14="http://schemas.microsoft.com/office/powerpoint/2010/main" val="1843978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4495800" cy="5029200"/>
          </a:xfrm>
        </p:spPr>
        <p:txBody>
          <a:bodyPr>
            <a:normAutofit fontScale="92500"/>
          </a:bodyPr>
          <a:lstStyle/>
          <a:p>
            <a:r>
              <a:rPr lang="en-US" dirty="0"/>
              <a:t>Two-level Scheduling</a:t>
            </a:r>
          </a:p>
          <a:p>
            <a:pPr lvl="1"/>
            <a:r>
              <a:rPr lang="en-US" sz="2300" dirty="0"/>
              <a:t>Mesos, first-level scheduling, is only responsible for the management and allocation of the underlying resources, and does not involve functions such as storage and task scheduling</a:t>
            </a:r>
          </a:p>
          <a:p>
            <a:pPr lvl="1"/>
            <a:endParaRPr lang="en-US" sz="2300" dirty="0"/>
          </a:p>
          <a:p>
            <a:pPr lvl="1"/>
            <a:r>
              <a:rPr lang="en-US" sz="2300" dirty="0"/>
              <a:t>The second-level task scheduling is through the framework, such as Hadoop, Spark, etc., to complete</a:t>
            </a:r>
          </a:p>
        </p:txBody>
      </p:sp>
      <p:pic>
        <p:nvPicPr>
          <p:cNvPr id="6" name="Picture 5">
            <a:extLst>
              <a:ext uri="{FF2B5EF4-FFF2-40B4-BE49-F238E27FC236}">
                <a16:creationId xmlns:a16="http://schemas.microsoft.com/office/drawing/2014/main" id="{EDA223F7-3A49-594D-888E-6E0A73ED853C}"/>
              </a:ext>
            </a:extLst>
          </p:cNvPr>
          <p:cNvPicPr>
            <a:picLocks noChangeAspect="1"/>
          </p:cNvPicPr>
          <p:nvPr/>
        </p:nvPicPr>
        <p:blipFill>
          <a:blip r:embed="rId2"/>
          <a:stretch>
            <a:fillRect/>
          </a:stretch>
        </p:blipFill>
        <p:spPr>
          <a:xfrm>
            <a:off x="4834383" y="2133600"/>
            <a:ext cx="4281908" cy="2749550"/>
          </a:xfrm>
          <a:prstGeom prst="rect">
            <a:avLst/>
          </a:prstGeom>
        </p:spPr>
      </p:pic>
    </p:spTree>
    <p:extLst>
      <p:ext uri="{BB962C8B-B14F-4D97-AF65-F5344CB8AC3E}">
        <p14:creationId xmlns:p14="http://schemas.microsoft.com/office/powerpoint/2010/main" val="3822131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4495800" cy="5029200"/>
          </a:xfrm>
        </p:spPr>
        <p:txBody>
          <a:bodyPr>
            <a:normAutofit fontScale="85000" lnSpcReduction="20000"/>
          </a:bodyPr>
          <a:lstStyle/>
          <a:p>
            <a:r>
              <a:rPr lang="en-US" dirty="0"/>
              <a:t>First-level Scheduling</a:t>
            </a:r>
          </a:p>
          <a:p>
            <a:pPr lvl="1"/>
            <a:r>
              <a:rPr lang="en-US" sz="2300" dirty="0"/>
              <a:t>The resource management cluster is a centralized system composed of a master node and multiple slave nodes. </a:t>
            </a:r>
          </a:p>
          <a:p>
            <a:pPr lvl="1"/>
            <a:r>
              <a:rPr lang="en-US" sz="2300" dirty="0"/>
              <a:t>The cluster has only one master node, which is responsible for managing slave nodes and connecting to the upper-level framework</a:t>
            </a:r>
          </a:p>
          <a:p>
            <a:pPr lvl="1"/>
            <a:r>
              <a:rPr lang="en-US" sz="2300" dirty="0"/>
              <a:t>The slave nodes periodically report resource status information to the master node and execute tasks submitted by the framework.</a:t>
            </a:r>
          </a:p>
        </p:txBody>
      </p:sp>
      <p:pic>
        <p:nvPicPr>
          <p:cNvPr id="6" name="Picture 5">
            <a:extLst>
              <a:ext uri="{FF2B5EF4-FFF2-40B4-BE49-F238E27FC236}">
                <a16:creationId xmlns:a16="http://schemas.microsoft.com/office/drawing/2014/main" id="{EDA223F7-3A49-594D-888E-6E0A73ED853C}"/>
              </a:ext>
            </a:extLst>
          </p:cNvPr>
          <p:cNvPicPr>
            <a:picLocks noChangeAspect="1"/>
          </p:cNvPicPr>
          <p:nvPr/>
        </p:nvPicPr>
        <p:blipFill>
          <a:blip r:embed="rId2"/>
          <a:stretch>
            <a:fillRect/>
          </a:stretch>
        </p:blipFill>
        <p:spPr>
          <a:xfrm>
            <a:off x="4834383" y="2133600"/>
            <a:ext cx="4281908" cy="2749550"/>
          </a:xfrm>
          <a:prstGeom prst="rect">
            <a:avLst/>
          </a:prstGeom>
        </p:spPr>
      </p:pic>
      <p:sp>
        <p:nvSpPr>
          <p:cNvPr id="7" name="Oval 6">
            <a:extLst>
              <a:ext uri="{FF2B5EF4-FFF2-40B4-BE49-F238E27FC236}">
                <a16:creationId xmlns:a16="http://schemas.microsoft.com/office/drawing/2014/main" id="{510D87CC-E92A-D743-9DF9-2C710060951C}"/>
              </a:ext>
            </a:extLst>
          </p:cNvPr>
          <p:cNvSpPr/>
          <p:nvPr/>
        </p:nvSpPr>
        <p:spPr>
          <a:xfrm>
            <a:off x="4953000" y="3124200"/>
            <a:ext cx="3200400" cy="175895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44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4281908" cy="5029200"/>
          </a:xfrm>
        </p:spPr>
        <p:txBody>
          <a:bodyPr>
            <a:normAutofit fontScale="92500"/>
          </a:bodyPr>
          <a:lstStyle/>
          <a:p>
            <a:r>
              <a:rPr lang="en-US" dirty="0"/>
              <a:t>Second-level Scheduling</a:t>
            </a:r>
          </a:p>
          <a:p>
            <a:pPr lvl="1"/>
            <a:r>
              <a:rPr lang="en-US" sz="2300" dirty="0"/>
              <a:t>Frameworks, such as Hadoop, Spark, MPI, and Marathon, run on Mesos and are "components" responsible for application management and scheduling. </a:t>
            </a:r>
          </a:p>
          <a:p>
            <a:pPr lvl="1"/>
            <a:r>
              <a:rPr lang="en-US" sz="2300" dirty="0"/>
              <a:t>Different frameworks are used to complete various tasks, such as batch tasks, real-time analysis tasks, etc.</a:t>
            </a:r>
          </a:p>
        </p:txBody>
      </p:sp>
      <p:pic>
        <p:nvPicPr>
          <p:cNvPr id="6" name="Picture 5">
            <a:extLst>
              <a:ext uri="{FF2B5EF4-FFF2-40B4-BE49-F238E27FC236}">
                <a16:creationId xmlns:a16="http://schemas.microsoft.com/office/drawing/2014/main" id="{EDA223F7-3A49-594D-888E-6E0A73ED853C}"/>
              </a:ext>
            </a:extLst>
          </p:cNvPr>
          <p:cNvPicPr>
            <a:picLocks noChangeAspect="1"/>
          </p:cNvPicPr>
          <p:nvPr/>
        </p:nvPicPr>
        <p:blipFill>
          <a:blip r:embed="rId2"/>
          <a:stretch>
            <a:fillRect/>
          </a:stretch>
        </p:blipFill>
        <p:spPr>
          <a:xfrm>
            <a:off x="4834383" y="2133600"/>
            <a:ext cx="4281908" cy="2749550"/>
          </a:xfrm>
          <a:prstGeom prst="rect">
            <a:avLst/>
          </a:prstGeom>
        </p:spPr>
      </p:pic>
      <p:sp>
        <p:nvSpPr>
          <p:cNvPr id="7" name="Oval 6">
            <a:extLst>
              <a:ext uri="{FF2B5EF4-FFF2-40B4-BE49-F238E27FC236}">
                <a16:creationId xmlns:a16="http://schemas.microsoft.com/office/drawing/2014/main" id="{510D87CC-E92A-D743-9DF9-2C710060951C}"/>
              </a:ext>
            </a:extLst>
          </p:cNvPr>
          <p:cNvSpPr/>
          <p:nvPr/>
        </p:nvSpPr>
        <p:spPr>
          <a:xfrm>
            <a:off x="5375137" y="1981200"/>
            <a:ext cx="2016263" cy="9144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843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87D7-E0C0-8541-9E98-27C628FB1FCE}"/>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2DF5CEC5-5712-EB49-BFD8-87E73FAADD1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532AEBB-678A-F549-98BF-9A7BBBCC754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A4445AA1-F132-1A4C-AE67-A7F1B932B679}"/>
              </a:ext>
            </a:extLst>
          </p:cNvPr>
          <p:cNvSpPr>
            <a:spLocks noGrp="1"/>
          </p:cNvSpPr>
          <p:nvPr>
            <p:ph sz="quarter" idx="1"/>
          </p:nvPr>
        </p:nvSpPr>
        <p:spPr>
          <a:xfrm>
            <a:off x="457200" y="1219200"/>
            <a:ext cx="4343400" cy="5137150"/>
          </a:xfrm>
        </p:spPr>
        <p:txBody>
          <a:bodyPr>
            <a:normAutofit fontScale="70000" lnSpcReduction="20000"/>
          </a:bodyPr>
          <a:lstStyle/>
          <a:p>
            <a:r>
              <a:rPr lang="en-US" dirty="0"/>
              <a:t>Workflows in Mesos</a:t>
            </a:r>
          </a:p>
          <a:p>
            <a:pPr marL="731520" lvl="1" indent="-457200">
              <a:buFont typeface="+mj-lt"/>
              <a:buAutoNum type="arabicPeriod"/>
            </a:pPr>
            <a:r>
              <a:rPr lang="en-US" dirty="0"/>
              <a:t>The framework registers with the Mesos Master; </a:t>
            </a:r>
          </a:p>
          <a:p>
            <a:pPr marL="731520" lvl="1" indent="-457200">
              <a:buFont typeface="+mj-lt"/>
              <a:buAutoNum type="arabicPeriod"/>
            </a:pPr>
            <a:r>
              <a:rPr lang="en-US" dirty="0"/>
              <a:t>The Mesos Slave node reports the free resources of the node to the Mesos Master periodically; </a:t>
            </a:r>
          </a:p>
          <a:p>
            <a:pPr marL="731520" lvl="1" indent="-457200">
              <a:buFont typeface="+mj-lt"/>
              <a:buAutoNum type="arabicPeriod"/>
            </a:pPr>
            <a:r>
              <a:rPr lang="en-US" dirty="0"/>
              <a:t>The Scheduler process on the Mesos Master collects the free resource information and sends it to the registered framework; </a:t>
            </a:r>
          </a:p>
          <a:p>
            <a:pPr marL="731520" lvl="1" indent="-457200">
              <a:buFont typeface="+mj-lt"/>
              <a:buAutoNum type="arabicPeriod"/>
            </a:pPr>
            <a:r>
              <a:rPr lang="en-US" dirty="0"/>
              <a:t>After the framework's Scheduler receives the resources, it performs task scheduling and matching. If matches, the result is sent to the Mesos Master, and then forwarded to the corresponding node's executor to execute the task.</a:t>
            </a:r>
          </a:p>
          <a:p>
            <a:endParaRPr lang="en-US" dirty="0"/>
          </a:p>
        </p:txBody>
      </p:sp>
      <p:grpSp>
        <p:nvGrpSpPr>
          <p:cNvPr id="11" name="Group 10">
            <a:extLst>
              <a:ext uri="{FF2B5EF4-FFF2-40B4-BE49-F238E27FC236}">
                <a16:creationId xmlns:a16="http://schemas.microsoft.com/office/drawing/2014/main" id="{9560C468-A4A2-D846-BC50-6101A33A3264}"/>
              </a:ext>
            </a:extLst>
          </p:cNvPr>
          <p:cNvGrpSpPr/>
          <p:nvPr/>
        </p:nvGrpSpPr>
        <p:grpSpPr>
          <a:xfrm>
            <a:off x="5334000" y="2097751"/>
            <a:ext cx="3651250" cy="3175000"/>
            <a:chOff x="5257800" y="2142086"/>
            <a:chExt cx="3651250" cy="3175000"/>
          </a:xfrm>
        </p:grpSpPr>
        <p:pic>
          <p:nvPicPr>
            <p:cNvPr id="6" name="Picture 5">
              <a:extLst>
                <a:ext uri="{FF2B5EF4-FFF2-40B4-BE49-F238E27FC236}">
                  <a16:creationId xmlns:a16="http://schemas.microsoft.com/office/drawing/2014/main" id="{BDC49CFE-D64F-A440-9F23-479C9C187EDD}"/>
                </a:ext>
              </a:extLst>
            </p:cNvPr>
            <p:cNvPicPr>
              <a:picLocks noChangeAspect="1"/>
            </p:cNvPicPr>
            <p:nvPr/>
          </p:nvPicPr>
          <p:blipFill>
            <a:blip r:embed="rId2"/>
            <a:stretch>
              <a:fillRect/>
            </a:stretch>
          </p:blipFill>
          <p:spPr>
            <a:xfrm>
              <a:off x="5257800" y="2142086"/>
              <a:ext cx="3651250" cy="3175000"/>
            </a:xfrm>
            <a:prstGeom prst="rect">
              <a:avLst/>
            </a:prstGeom>
          </p:spPr>
        </p:pic>
        <p:sp>
          <p:nvSpPr>
            <p:cNvPr id="7" name="TextBox 6">
              <a:extLst>
                <a:ext uri="{FF2B5EF4-FFF2-40B4-BE49-F238E27FC236}">
                  <a16:creationId xmlns:a16="http://schemas.microsoft.com/office/drawing/2014/main" id="{E4517CDA-A53E-1A4D-A826-018C305372C0}"/>
                </a:ext>
              </a:extLst>
            </p:cNvPr>
            <p:cNvSpPr txBox="1"/>
            <p:nvPr/>
          </p:nvSpPr>
          <p:spPr>
            <a:xfrm>
              <a:off x="5867400" y="2819400"/>
              <a:ext cx="785793" cy="430887"/>
            </a:xfrm>
            <a:prstGeom prst="rect">
              <a:avLst/>
            </a:prstGeom>
            <a:noFill/>
          </p:spPr>
          <p:txBody>
            <a:bodyPr wrap="none" rtlCol="0">
              <a:spAutoFit/>
            </a:bodyPr>
            <a:lstStyle/>
            <a:p>
              <a:r>
                <a:rPr lang="en-US" sz="1100" dirty="0"/>
                <a:t>Register</a:t>
              </a:r>
            </a:p>
            <a:p>
              <a:r>
                <a:rPr lang="en-US" sz="1100" dirty="0"/>
                <a:t>Send tasks</a:t>
              </a:r>
            </a:p>
          </p:txBody>
        </p:sp>
        <p:sp>
          <p:nvSpPr>
            <p:cNvPr id="8" name="TextBox 7">
              <a:extLst>
                <a:ext uri="{FF2B5EF4-FFF2-40B4-BE49-F238E27FC236}">
                  <a16:creationId xmlns:a16="http://schemas.microsoft.com/office/drawing/2014/main" id="{8DD1E6F1-36B2-8E4F-AFC7-22A1F4A88FA1}"/>
                </a:ext>
              </a:extLst>
            </p:cNvPr>
            <p:cNvSpPr txBox="1"/>
            <p:nvPr/>
          </p:nvSpPr>
          <p:spPr>
            <a:xfrm>
              <a:off x="6653193" y="2703652"/>
              <a:ext cx="1070716" cy="430887"/>
            </a:xfrm>
            <a:prstGeom prst="rect">
              <a:avLst/>
            </a:prstGeom>
            <a:noFill/>
          </p:spPr>
          <p:txBody>
            <a:bodyPr wrap="square" rtlCol="0">
              <a:spAutoFit/>
            </a:bodyPr>
            <a:lstStyle/>
            <a:p>
              <a:r>
                <a:rPr lang="en-US" sz="1100" dirty="0"/>
                <a:t>Submit idle resource</a:t>
              </a:r>
            </a:p>
          </p:txBody>
        </p:sp>
        <p:sp>
          <p:nvSpPr>
            <p:cNvPr id="9" name="TextBox 8">
              <a:extLst>
                <a:ext uri="{FF2B5EF4-FFF2-40B4-BE49-F238E27FC236}">
                  <a16:creationId xmlns:a16="http://schemas.microsoft.com/office/drawing/2014/main" id="{905FBAB2-A946-9C41-9300-AFED926075A2}"/>
                </a:ext>
              </a:extLst>
            </p:cNvPr>
            <p:cNvSpPr txBox="1"/>
            <p:nvPr/>
          </p:nvSpPr>
          <p:spPr>
            <a:xfrm>
              <a:off x="5383304" y="3637356"/>
              <a:ext cx="1070716" cy="430887"/>
            </a:xfrm>
            <a:prstGeom prst="rect">
              <a:avLst/>
            </a:prstGeom>
            <a:noFill/>
          </p:spPr>
          <p:txBody>
            <a:bodyPr wrap="square" rtlCol="0">
              <a:spAutoFit/>
            </a:bodyPr>
            <a:lstStyle/>
            <a:p>
              <a:r>
                <a:rPr lang="en-US" sz="1100" dirty="0"/>
                <a:t>Submit idle resource</a:t>
              </a:r>
            </a:p>
          </p:txBody>
        </p:sp>
        <p:sp>
          <p:nvSpPr>
            <p:cNvPr id="10" name="TextBox 9">
              <a:extLst>
                <a:ext uri="{FF2B5EF4-FFF2-40B4-BE49-F238E27FC236}">
                  <a16:creationId xmlns:a16="http://schemas.microsoft.com/office/drawing/2014/main" id="{9F247632-6FA7-704C-A85F-5D7AA2F3FB34}"/>
                </a:ext>
              </a:extLst>
            </p:cNvPr>
            <p:cNvSpPr txBox="1"/>
            <p:nvPr/>
          </p:nvSpPr>
          <p:spPr>
            <a:xfrm>
              <a:off x="6238369" y="3971339"/>
              <a:ext cx="785793" cy="261610"/>
            </a:xfrm>
            <a:prstGeom prst="rect">
              <a:avLst/>
            </a:prstGeom>
            <a:noFill/>
          </p:spPr>
          <p:txBody>
            <a:bodyPr wrap="none" rtlCol="0">
              <a:spAutoFit/>
            </a:bodyPr>
            <a:lstStyle/>
            <a:p>
              <a:r>
                <a:rPr lang="en-US" sz="1100" dirty="0"/>
                <a:t>Send tasks</a:t>
              </a:r>
            </a:p>
          </p:txBody>
        </p:sp>
      </p:grpSp>
    </p:spTree>
    <p:extLst>
      <p:ext uri="{BB962C8B-B14F-4D97-AF65-F5344CB8AC3E}">
        <p14:creationId xmlns:p14="http://schemas.microsoft.com/office/powerpoint/2010/main" val="1440778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7C29-BA2E-F344-8EB2-344C54FB9920}"/>
              </a:ext>
            </a:extLst>
          </p:cNvPr>
          <p:cNvSpPr>
            <a:spLocks noGrp="1"/>
          </p:cNvSpPr>
          <p:nvPr>
            <p:ph type="title"/>
          </p:nvPr>
        </p:nvSpPr>
        <p:spPr/>
        <p:txBody>
          <a:bodyPr/>
          <a:lstStyle/>
          <a:p>
            <a:r>
              <a:rPr lang="en-US" dirty="0"/>
              <a:t>Workloads in Datacenters (e.g., Uber)</a:t>
            </a:r>
          </a:p>
        </p:txBody>
      </p:sp>
      <p:sp>
        <p:nvSpPr>
          <p:cNvPr id="3" name="Date Placeholder 2">
            <a:extLst>
              <a:ext uri="{FF2B5EF4-FFF2-40B4-BE49-F238E27FC236}">
                <a16:creationId xmlns:a16="http://schemas.microsoft.com/office/drawing/2014/main" id="{AB00EB53-8A5B-EC40-A0D7-B5EB45AB0F8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B3B0800-8BAC-B344-8D73-4198A7723FA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5B05B75-B105-764B-A821-3B62A773D9C8}"/>
              </a:ext>
            </a:extLst>
          </p:cNvPr>
          <p:cNvSpPr>
            <a:spLocks noGrp="1"/>
          </p:cNvSpPr>
          <p:nvPr>
            <p:ph sz="quarter" idx="1"/>
          </p:nvPr>
        </p:nvSpPr>
        <p:spPr>
          <a:xfrm>
            <a:off x="457200" y="1219200"/>
            <a:ext cx="8229600" cy="2308329"/>
          </a:xfrm>
        </p:spPr>
        <p:txBody>
          <a:bodyPr>
            <a:normAutofit fontScale="92500" lnSpcReduction="10000"/>
          </a:bodyPr>
          <a:lstStyle/>
          <a:p>
            <a:r>
              <a:rPr lang="en-US" dirty="0"/>
              <a:t>Stateless jobs: no state, long running services</a:t>
            </a:r>
          </a:p>
          <a:p>
            <a:r>
              <a:rPr lang="en-US" dirty="0"/>
              <a:t>Stateful jobs: long running services but need local disk for storing their state. Such as Cassandra, MySQL, and Redis</a:t>
            </a:r>
          </a:p>
        </p:txBody>
      </p:sp>
      <p:pic>
        <p:nvPicPr>
          <p:cNvPr id="6" name="Picture 5">
            <a:extLst>
              <a:ext uri="{FF2B5EF4-FFF2-40B4-BE49-F238E27FC236}">
                <a16:creationId xmlns:a16="http://schemas.microsoft.com/office/drawing/2014/main" id="{F6DBA6D8-F7F7-1B4D-92C4-B3E74F1CFFF8}"/>
              </a:ext>
            </a:extLst>
          </p:cNvPr>
          <p:cNvPicPr>
            <a:picLocks noChangeAspect="1"/>
          </p:cNvPicPr>
          <p:nvPr/>
        </p:nvPicPr>
        <p:blipFill>
          <a:blip r:embed="rId2"/>
          <a:stretch>
            <a:fillRect/>
          </a:stretch>
        </p:blipFill>
        <p:spPr>
          <a:xfrm>
            <a:off x="612648" y="3895621"/>
            <a:ext cx="8001000" cy="2962379"/>
          </a:xfrm>
          <a:prstGeom prst="rect">
            <a:avLst/>
          </a:prstGeom>
        </p:spPr>
      </p:pic>
    </p:spTree>
    <p:extLst>
      <p:ext uri="{BB962C8B-B14F-4D97-AF65-F5344CB8AC3E}">
        <p14:creationId xmlns:p14="http://schemas.microsoft.com/office/powerpoint/2010/main" val="88868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87D7-E0C0-8541-9E98-27C628FB1FCE}"/>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2DF5CEC5-5712-EB49-BFD8-87E73FAADD1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532AEBB-678A-F549-98BF-9A7BBBCC754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A4445AA1-F132-1A4C-AE67-A7F1B932B679}"/>
              </a:ext>
            </a:extLst>
          </p:cNvPr>
          <p:cNvSpPr>
            <a:spLocks noGrp="1"/>
          </p:cNvSpPr>
          <p:nvPr>
            <p:ph sz="quarter" idx="1"/>
          </p:nvPr>
        </p:nvSpPr>
        <p:spPr>
          <a:xfrm>
            <a:off x="457200" y="1219200"/>
            <a:ext cx="4953000" cy="4876800"/>
          </a:xfrm>
        </p:spPr>
        <p:txBody>
          <a:bodyPr>
            <a:normAutofit fontScale="92500" lnSpcReduction="20000"/>
          </a:bodyPr>
          <a:lstStyle/>
          <a:p>
            <a:r>
              <a:rPr lang="en-US" dirty="0"/>
              <a:t>Scheduling policy in frameworks</a:t>
            </a:r>
          </a:p>
          <a:p>
            <a:pPr lvl="1"/>
            <a:r>
              <a:rPr lang="en-US" dirty="0"/>
              <a:t>Hadoop: </a:t>
            </a:r>
            <a:r>
              <a:rPr lang="en-US" dirty="0">
                <a:hlinkClick r:id="rId2"/>
              </a:rPr>
              <a:t>http://www.corejavaguru.com/bigdata/hadoop-tutorial/yarn-scheduler</a:t>
            </a:r>
            <a:endParaRPr lang="en-US" dirty="0"/>
          </a:p>
          <a:p>
            <a:pPr lvl="2"/>
            <a:r>
              <a:rPr lang="en-US" dirty="0"/>
              <a:t>FIFO</a:t>
            </a:r>
          </a:p>
          <a:p>
            <a:pPr lvl="2"/>
            <a:r>
              <a:rPr lang="en-US" dirty="0"/>
              <a:t>Capacity</a:t>
            </a:r>
          </a:p>
          <a:p>
            <a:pPr lvl="2"/>
            <a:r>
              <a:rPr lang="en-US" dirty="0"/>
              <a:t>Fair</a:t>
            </a:r>
          </a:p>
          <a:p>
            <a:pPr lvl="2"/>
            <a:r>
              <a:rPr lang="en-US" dirty="0"/>
              <a:t>…</a:t>
            </a:r>
          </a:p>
          <a:p>
            <a:pPr lvl="1"/>
            <a:r>
              <a:rPr lang="en-US" dirty="0"/>
              <a:t>Spark: </a:t>
            </a:r>
            <a:r>
              <a:rPr lang="en-US" dirty="0">
                <a:hlinkClick r:id="rId3"/>
              </a:rPr>
              <a:t>https://databricks.com/session/apache-spark-scheduler</a:t>
            </a:r>
            <a:endParaRPr lang="en-US" dirty="0"/>
          </a:p>
          <a:p>
            <a:endParaRPr lang="en-US" dirty="0"/>
          </a:p>
        </p:txBody>
      </p:sp>
      <p:pic>
        <p:nvPicPr>
          <p:cNvPr id="12" name="Picture 11">
            <a:extLst>
              <a:ext uri="{FF2B5EF4-FFF2-40B4-BE49-F238E27FC236}">
                <a16:creationId xmlns:a16="http://schemas.microsoft.com/office/drawing/2014/main" id="{7150A842-8E45-B14E-BFE6-BAEA95CDAD5A}"/>
              </a:ext>
            </a:extLst>
          </p:cNvPr>
          <p:cNvPicPr>
            <a:picLocks noChangeAspect="1"/>
          </p:cNvPicPr>
          <p:nvPr/>
        </p:nvPicPr>
        <p:blipFill>
          <a:blip r:embed="rId4"/>
          <a:stretch>
            <a:fillRect/>
          </a:stretch>
        </p:blipFill>
        <p:spPr>
          <a:xfrm>
            <a:off x="5562600" y="1219200"/>
            <a:ext cx="2057400" cy="1625346"/>
          </a:xfrm>
          <a:prstGeom prst="rect">
            <a:avLst/>
          </a:prstGeom>
        </p:spPr>
      </p:pic>
      <p:pic>
        <p:nvPicPr>
          <p:cNvPr id="13" name="Picture 12">
            <a:extLst>
              <a:ext uri="{FF2B5EF4-FFF2-40B4-BE49-F238E27FC236}">
                <a16:creationId xmlns:a16="http://schemas.microsoft.com/office/drawing/2014/main" id="{884B1F9E-D8A2-454F-A71F-089B57FBDC57}"/>
              </a:ext>
            </a:extLst>
          </p:cNvPr>
          <p:cNvPicPr>
            <a:picLocks noChangeAspect="1"/>
          </p:cNvPicPr>
          <p:nvPr/>
        </p:nvPicPr>
        <p:blipFill>
          <a:blip r:embed="rId5"/>
          <a:stretch>
            <a:fillRect/>
          </a:stretch>
        </p:blipFill>
        <p:spPr>
          <a:xfrm>
            <a:off x="5638800" y="3018536"/>
            <a:ext cx="2033847" cy="1799955"/>
          </a:xfrm>
          <a:prstGeom prst="rect">
            <a:avLst/>
          </a:prstGeom>
        </p:spPr>
      </p:pic>
      <p:pic>
        <p:nvPicPr>
          <p:cNvPr id="14" name="Picture 13">
            <a:extLst>
              <a:ext uri="{FF2B5EF4-FFF2-40B4-BE49-F238E27FC236}">
                <a16:creationId xmlns:a16="http://schemas.microsoft.com/office/drawing/2014/main" id="{CAC247DC-69B3-8447-986A-E7B92E98238B}"/>
              </a:ext>
            </a:extLst>
          </p:cNvPr>
          <p:cNvPicPr>
            <a:picLocks noChangeAspect="1"/>
          </p:cNvPicPr>
          <p:nvPr/>
        </p:nvPicPr>
        <p:blipFill>
          <a:blip r:embed="rId6"/>
          <a:stretch>
            <a:fillRect/>
          </a:stretch>
        </p:blipFill>
        <p:spPr>
          <a:xfrm>
            <a:off x="5638799" y="4930998"/>
            <a:ext cx="2033848" cy="1850802"/>
          </a:xfrm>
          <a:prstGeom prst="rect">
            <a:avLst/>
          </a:prstGeom>
        </p:spPr>
      </p:pic>
    </p:spTree>
    <p:extLst>
      <p:ext uri="{BB962C8B-B14F-4D97-AF65-F5344CB8AC3E}">
        <p14:creationId xmlns:p14="http://schemas.microsoft.com/office/powerpoint/2010/main" val="3883478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4281908" cy="4937760"/>
          </a:xfrm>
        </p:spPr>
        <p:txBody>
          <a:bodyPr/>
          <a:lstStyle/>
          <a:p>
            <a:r>
              <a:rPr lang="en-US" dirty="0"/>
              <a:t>Scheduling algorithm at the first-level:</a:t>
            </a:r>
          </a:p>
          <a:p>
            <a:pPr lvl="1"/>
            <a:r>
              <a:rPr lang="en-US" dirty="0"/>
              <a:t>Max-min Fairness, MMF</a:t>
            </a:r>
          </a:p>
          <a:p>
            <a:pPr lvl="1"/>
            <a:r>
              <a:rPr lang="en-US" dirty="0"/>
              <a:t>Dominant Resource Fairness, DRF</a:t>
            </a:r>
          </a:p>
        </p:txBody>
      </p:sp>
      <p:pic>
        <p:nvPicPr>
          <p:cNvPr id="6" name="Picture 5">
            <a:extLst>
              <a:ext uri="{FF2B5EF4-FFF2-40B4-BE49-F238E27FC236}">
                <a16:creationId xmlns:a16="http://schemas.microsoft.com/office/drawing/2014/main" id="{110D27DC-63F3-B84C-A9A1-C42C17155918}"/>
              </a:ext>
            </a:extLst>
          </p:cNvPr>
          <p:cNvPicPr>
            <a:picLocks noChangeAspect="1"/>
          </p:cNvPicPr>
          <p:nvPr/>
        </p:nvPicPr>
        <p:blipFill>
          <a:blip r:embed="rId2"/>
          <a:stretch>
            <a:fillRect/>
          </a:stretch>
        </p:blipFill>
        <p:spPr>
          <a:xfrm>
            <a:off x="4834383" y="2133600"/>
            <a:ext cx="4281908" cy="2749550"/>
          </a:xfrm>
          <a:prstGeom prst="rect">
            <a:avLst/>
          </a:prstGeom>
        </p:spPr>
      </p:pic>
      <p:sp>
        <p:nvSpPr>
          <p:cNvPr id="7" name="Oval 6">
            <a:extLst>
              <a:ext uri="{FF2B5EF4-FFF2-40B4-BE49-F238E27FC236}">
                <a16:creationId xmlns:a16="http://schemas.microsoft.com/office/drawing/2014/main" id="{A9F1C436-C8F1-2841-8DFF-4354BE26C1F6}"/>
              </a:ext>
            </a:extLst>
          </p:cNvPr>
          <p:cNvSpPr/>
          <p:nvPr/>
        </p:nvSpPr>
        <p:spPr>
          <a:xfrm>
            <a:off x="4870405" y="3124200"/>
            <a:ext cx="3282995" cy="191135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36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3200400"/>
          </a:xfrm>
        </p:spPr>
        <p:txBody>
          <a:bodyPr>
            <a:normAutofit fontScale="85000" lnSpcReduction="10000"/>
          </a:bodyPr>
          <a:lstStyle/>
          <a:p>
            <a:r>
              <a:rPr lang="en-US" dirty="0"/>
              <a:t>Max-min Fairness algorithm:</a:t>
            </a:r>
          </a:p>
          <a:p>
            <a:pPr lvl="1"/>
            <a:r>
              <a:rPr lang="en-US" altLang="zh-Hans" dirty="0">
                <a:latin typeface="Open Sans Light" charset="0"/>
                <a:ea typeface="Open Sans Light" charset="0"/>
                <a:cs typeface="Open Sans Light" charset="0"/>
              </a:rPr>
              <a:t>Fairly share the minimum requirements that each user needs, and then allocate the unused resources evenly to users who need extra resources.</a:t>
            </a:r>
          </a:p>
          <a:p>
            <a:r>
              <a:rPr lang="en-US" altLang="zh-Hans" dirty="0">
                <a:latin typeface="Open Sans Light" charset="0"/>
                <a:ea typeface="Open Sans Light" charset="0"/>
                <a:cs typeface="Open Sans Light" charset="0"/>
              </a:rPr>
              <a:t>Example</a:t>
            </a:r>
          </a:p>
          <a:p>
            <a:pPr lvl="1"/>
            <a:r>
              <a:rPr lang="en-US" altLang="zh-Hans" dirty="0">
                <a:latin typeface="Open Sans Light" charset="0"/>
                <a:ea typeface="Open Sans Light" charset="0"/>
                <a:cs typeface="Open Sans Light" charset="0"/>
              </a:rPr>
              <a:t>Total</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resource:</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10</a:t>
            </a:r>
          </a:p>
          <a:p>
            <a:pPr lvl="1"/>
            <a:r>
              <a:rPr lang="en-US" altLang="zh-Hans" dirty="0">
                <a:latin typeface="Open Sans Light" charset="0"/>
                <a:ea typeface="Open Sans Light" charset="0"/>
                <a:cs typeface="Open Sans Light" charset="0"/>
              </a:rPr>
              <a:t>User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number: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4</a:t>
            </a:r>
          </a:p>
          <a:p>
            <a:pPr lvl="1"/>
            <a:r>
              <a:rPr lang="en-US" altLang="zh-Hans" dirty="0">
                <a:latin typeface="Open Sans Light" charset="0"/>
                <a:ea typeface="Open Sans Light" charset="0"/>
                <a:cs typeface="Open Sans Light" charset="0"/>
              </a:rPr>
              <a:t>User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requirement:</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2,  2.6,  4,  5</a:t>
            </a:r>
          </a:p>
          <a:p>
            <a:endParaRPr lang="en-US" dirty="0"/>
          </a:p>
        </p:txBody>
      </p:sp>
      <p:graphicFrame>
        <p:nvGraphicFramePr>
          <p:cNvPr id="8" name="Table 7">
            <a:extLst>
              <a:ext uri="{FF2B5EF4-FFF2-40B4-BE49-F238E27FC236}">
                <a16:creationId xmlns:a16="http://schemas.microsoft.com/office/drawing/2014/main" id="{B4EB492E-CDD4-D84E-AA81-23B44C5A25EE}"/>
              </a:ext>
            </a:extLst>
          </p:cNvPr>
          <p:cNvGraphicFramePr>
            <a:graphicFrameLocks noGrp="1"/>
          </p:cNvGraphicFramePr>
          <p:nvPr>
            <p:extLst>
              <p:ext uri="{D42A27DB-BD31-4B8C-83A1-F6EECF244321}">
                <p14:modId xmlns:p14="http://schemas.microsoft.com/office/powerpoint/2010/main" val="3120942675"/>
              </p:ext>
            </p:extLst>
          </p:nvPr>
        </p:nvGraphicFramePr>
        <p:xfrm>
          <a:off x="1888236"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3613166630"/>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9" name="Table 8">
            <a:extLst>
              <a:ext uri="{FF2B5EF4-FFF2-40B4-BE49-F238E27FC236}">
                <a16:creationId xmlns:a16="http://schemas.microsoft.com/office/drawing/2014/main" id="{4F7BDCFE-92EB-7C45-9623-F04FA79E749E}"/>
              </a:ext>
            </a:extLst>
          </p:cNvPr>
          <p:cNvGraphicFramePr>
            <a:graphicFrameLocks noGrp="1"/>
          </p:cNvGraphicFramePr>
          <p:nvPr>
            <p:extLst>
              <p:ext uri="{D42A27DB-BD31-4B8C-83A1-F6EECF244321}">
                <p14:modId xmlns:p14="http://schemas.microsoft.com/office/powerpoint/2010/main" val="3930085051"/>
              </p:ext>
            </p:extLst>
          </p:nvPr>
        </p:nvGraphicFramePr>
        <p:xfrm>
          <a:off x="2993136" y="4648200"/>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003793626"/>
                    </a:ext>
                  </a:extLst>
                </a:gridCol>
              </a:tblGrid>
              <a:tr h="370840">
                <a:tc>
                  <a:txBody>
                    <a:bodyPr/>
                    <a:lstStyle/>
                    <a:p>
                      <a:pPr algn="ctr"/>
                      <a:r>
                        <a:rPr lang="en-US" altLang="zh-Hans" sz="1600" dirty="0"/>
                        <a:t>2</a:t>
                      </a:r>
                      <a:endParaRPr lang="en-US" sz="1600" dirty="0"/>
                    </a:p>
                  </a:txBody>
                  <a:tcPr>
                    <a:solidFill>
                      <a:schemeClr val="accent6">
                        <a:lumMod val="60000"/>
                        <a:lumOff val="40000"/>
                      </a:schemeClr>
                    </a:solidFill>
                  </a:tcPr>
                </a:tc>
                <a:extLst>
                  <a:ext uri="{0D108BD9-81ED-4DB2-BD59-A6C34878D82A}">
                    <a16:rowId xmlns:a16="http://schemas.microsoft.com/office/drawing/2014/main" val="3613166630"/>
                  </a:ext>
                </a:extLst>
              </a:tr>
              <a:tr h="370840">
                <a:tc>
                  <a:txBody>
                    <a:bodyPr/>
                    <a:lstStyle/>
                    <a:p>
                      <a:pPr algn="ctr"/>
                      <a:r>
                        <a:rPr lang="en-US" altLang="zh-Hans" sz="1600" dirty="0"/>
                        <a:t>2.67</a:t>
                      </a:r>
                      <a:endParaRPr lang="en-US" sz="1600" dirty="0"/>
                    </a:p>
                  </a:txBody>
                  <a:tcPr/>
                </a:tc>
                <a:extLst>
                  <a:ext uri="{0D108BD9-81ED-4DB2-BD59-A6C34878D82A}">
                    <a16:rowId xmlns:a16="http://schemas.microsoft.com/office/drawing/2014/main" val="2127198713"/>
                  </a:ext>
                </a:extLst>
              </a:tr>
              <a:tr h="370840">
                <a:tc>
                  <a:txBody>
                    <a:bodyPr/>
                    <a:lstStyle/>
                    <a:p>
                      <a:pPr algn="ctr"/>
                      <a:r>
                        <a:rPr lang="en-US" altLang="zh-Hans" sz="1600" dirty="0"/>
                        <a:t>2.67</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2.67</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10" name="Table 9">
            <a:extLst>
              <a:ext uri="{FF2B5EF4-FFF2-40B4-BE49-F238E27FC236}">
                <a16:creationId xmlns:a16="http://schemas.microsoft.com/office/drawing/2014/main" id="{4317C3A5-8A10-DD42-8EAD-588469E1A2D9}"/>
              </a:ext>
            </a:extLst>
          </p:cNvPr>
          <p:cNvGraphicFramePr>
            <a:graphicFrameLocks noGrp="1"/>
          </p:cNvGraphicFramePr>
          <p:nvPr>
            <p:extLst>
              <p:ext uri="{D42A27DB-BD31-4B8C-83A1-F6EECF244321}">
                <p14:modId xmlns:p14="http://schemas.microsoft.com/office/powerpoint/2010/main" val="4031849749"/>
              </p:ext>
            </p:extLst>
          </p:nvPr>
        </p:nvGraphicFramePr>
        <p:xfrm>
          <a:off x="612648"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2</a:t>
                      </a:r>
                      <a:endParaRPr lang="en-US" sz="1600" dirty="0"/>
                    </a:p>
                  </a:txBody>
                  <a:tcPr>
                    <a:solidFill>
                      <a:srgbClr val="FF7E79"/>
                    </a:solidFill>
                  </a:tcPr>
                </a:tc>
                <a:extLst>
                  <a:ext uri="{0D108BD9-81ED-4DB2-BD59-A6C34878D82A}">
                    <a16:rowId xmlns:a16="http://schemas.microsoft.com/office/drawing/2014/main" val="3613166630"/>
                  </a:ext>
                </a:extLst>
              </a:tr>
              <a:tr h="370840">
                <a:tc>
                  <a:txBody>
                    <a:bodyPr/>
                    <a:lstStyle/>
                    <a:p>
                      <a:pPr algn="ctr"/>
                      <a:r>
                        <a:rPr lang="en-US" altLang="zh-Hans" sz="1600" dirty="0"/>
                        <a:t>2.6</a:t>
                      </a:r>
                      <a:endParaRPr lang="en-US" sz="1600" dirty="0"/>
                    </a:p>
                  </a:txBody>
                  <a:tcPr>
                    <a:solidFill>
                      <a:srgbClr val="FF7E79"/>
                    </a:solidFill>
                  </a:tcPr>
                </a:tc>
                <a:extLst>
                  <a:ext uri="{0D108BD9-81ED-4DB2-BD59-A6C34878D82A}">
                    <a16:rowId xmlns:a16="http://schemas.microsoft.com/office/drawing/2014/main" val="2127198713"/>
                  </a:ext>
                </a:extLst>
              </a:tr>
              <a:tr h="370840">
                <a:tc>
                  <a:txBody>
                    <a:bodyPr/>
                    <a:lstStyle/>
                    <a:p>
                      <a:pPr algn="ctr"/>
                      <a:r>
                        <a:rPr lang="en-US" altLang="zh-Hans" sz="1600" dirty="0"/>
                        <a:t>4</a:t>
                      </a:r>
                      <a:endParaRPr lang="en-US" sz="1600" dirty="0"/>
                    </a:p>
                  </a:txBody>
                  <a:tcPr>
                    <a:solidFill>
                      <a:srgbClr val="FF7E79"/>
                    </a:solidFill>
                  </a:tcPr>
                </a:tc>
                <a:extLst>
                  <a:ext uri="{0D108BD9-81ED-4DB2-BD59-A6C34878D82A}">
                    <a16:rowId xmlns:a16="http://schemas.microsoft.com/office/drawing/2014/main" val="2846867189"/>
                  </a:ext>
                </a:extLst>
              </a:tr>
              <a:tr h="370840">
                <a:tc>
                  <a:txBody>
                    <a:bodyPr/>
                    <a:lstStyle/>
                    <a:p>
                      <a:pPr algn="ctr"/>
                      <a:r>
                        <a:rPr lang="en-US" altLang="zh-Hans" sz="1600" dirty="0"/>
                        <a:t>5</a:t>
                      </a:r>
                      <a:endParaRPr lang="en-US" sz="1600" dirty="0"/>
                    </a:p>
                  </a:txBody>
                  <a:tcPr>
                    <a:solidFill>
                      <a:srgbClr val="FF7E79"/>
                    </a:solidFill>
                  </a:tcPr>
                </a:tc>
                <a:extLst>
                  <a:ext uri="{0D108BD9-81ED-4DB2-BD59-A6C34878D82A}">
                    <a16:rowId xmlns:a16="http://schemas.microsoft.com/office/drawing/2014/main" val="192114545"/>
                  </a:ext>
                </a:extLst>
              </a:tr>
            </a:tbl>
          </a:graphicData>
        </a:graphic>
      </p:graphicFrame>
      <p:sp>
        <p:nvSpPr>
          <p:cNvPr id="11" name="Curved Left Arrow 10">
            <a:extLst>
              <a:ext uri="{FF2B5EF4-FFF2-40B4-BE49-F238E27FC236}">
                <a16:creationId xmlns:a16="http://schemas.microsoft.com/office/drawing/2014/main" id="{BFC351F3-484B-4142-BACA-40E7A9F1D930}"/>
              </a:ext>
            </a:extLst>
          </p:cNvPr>
          <p:cNvSpPr/>
          <p:nvPr/>
        </p:nvSpPr>
        <p:spPr>
          <a:xfrm>
            <a:off x="3689604" y="4842914"/>
            <a:ext cx="512064" cy="9265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3E9EE88-D83B-2C4C-818A-4CA920CAE780}"/>
              </a:ext>
            </a:extLst>
          </p:cNvPr>
          <p:cNvSpPr/>
          <p:nvPr/>
        </p:nvSpPr>
        <p:spPr>
          <a:xfrm>
            <a:off x="4201668" y="5121544"/>
            <a:ext cx="683200" cy="369332"/>
          </a:xfrm>
          <a:prstGeom prst="rect">
            <a:avLst/>
          </a:prstGeom>
        </p:spPr>
        <p:txBody>
          <a:bodyPr wrap="none">
            <a:spAutoFit/>
          </a:bodyPr>
          <a:lstStyle/>
          <a:p>
            <a:r>
              <a:rPr lang="en-US" altLang="zh-Hans" dirty="0">
                <a:latin typeface="Open Sans Light" charset="0"/>
                <a:ea typeface="Open Sans Light" charset="0"/>
                <a:cs typeface="Open Sans Light" charset="0"/>
              </a:rPr>
              <a:t>0.5/3</a:t>
            </a:r>
            <a:endParaRPr lang="en-US" dirty="0"/>
          </a:p>
        </p:txBody>
      </p:sp>
      <p:graphicFrame>
        <p:nvGraphicFramePr>
          <p:cNvPr id="13" name="Table 12">
            <a:extLst>
              <a:ext uri="{FF2B5EF4-FFF2-40B4-BE49-F238E27FC236}">
                <a16:creationId xmlns:a16="http://schemas.microsoft.com/office/drawing/2014/main" id="{49B9FCE4-441B-6040-88AE-65AAE67D6912}"/>
              </a:ext>
            </a:extLst>
          </p:cNvPr>
          <p:cNvGraphicFramePr>
            <a:graphicFrameLocks noGrp="1"/>
          </p:cNvGraphicFramePr>
          <p:nvPr>
            <p:extLst>
              <p:ext uri="{D42A27DB-BD31-4B8C-83A1-F6EECF244321}">
                <p14:modId xmlns:p14="http://schemas.microsoft.com/office/powerpoint/2010/main" val="2877842122"/>
              </p:ext>
            </p:extLst>
          </p:nvPr>
        </p:nvGraphicFramePr>
        <p:xfrm>
          <a:off x="4962144" y="4652085"/>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003793626"/>
                    </a:ext>
                  </a:extLst>
                </a:gridCol>
              </a:tblGrid>
              <a:tr h="370840">
                <a:tc>
                  <a:txBody>
                    <a:bodyPr/>
                    <a:lstStyle/>
                    <a:p>
                      <a:pPr algn="ctr"/>
                      <a:r>
                        <a:rPr lang="en-US" altLang="zh-Hans" dirty="0"/>
                        <a:t>2</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2.6</a:t>
                      </a:r>
                      <a:endParaRPr lang="en-US" dirty="0"/>
                    </a:p>
                  </a:txBody>
                  <a:tcPr>
                    <a:solidFill>
                      <a:schemeClr val="accent6">
                        <a:lumMod val="60000"/>
                        <a:lumOff val="40000"/>
                      </a:schemeClr>
                    </a:solidFill>
                  </a:tcPr>
                </a:tc>
                <a:extLst>
                  <a:ext uri="{0D108BD9-81ED-4DB2-BD59-A6C34878D82A}">
                    <a16:rowId xmlns:a16="http://schemas.microsoft.com/office/drawing/2014/main" val="2127198713"/>
                  </a:ext>
                </a:extLst>
              </a:tr>
              <a:tr h="370840">
                <a:tc>
                  <a:txBody>
                    <a:bodyPr/>
                    <a:lstStyle/>
                    <a:p>
                      <a:pPr algn="ctr"/>
                      <a:r>
                        <a:rPr lang="en-US" altLang="zh-Hans" dirty="0"/>
                        <a:t>2.7</a:t>
                      </a:r>
                      <a:endParaRPr lang="en-US" dirty="0"/>
                    </a:p>
                  </a:txBody>
                  <a:tcPr/>
                </a:tc>
                <a:extLst>
                  <a:ext uri="{0D108BD9-81ED-4DB2-BD59-A6C34878D82A}">
                    <a16:rowId xmlns:a16="http://schemas.microsoft.com/office/drawing/2014/main" val="2846867189"/>
                  </a:ext>
                </a:extLst>
              </a:tr>
              <a:tr h="370840">
                <a:tc>
                  <a:txBody>
                    <a:bodyPr/>
                    <a:lstStyle/>
                    <a:p>
                      <a:pPr algn="ctr"/>
                      <a:r>
                        <a:rPr lang="en-US" altLang="zh-Hans" dirty="0"/>
                        <a:t>2.7</a:t>
                      </a:r>
                      <a:endParaRPr lang="en-US" dirty="0"/>
                    </a:p>
                  </a:txBody>
                  <a:tcPr/>
                </a:tc>
                <a:extLst>
                  <a:ext uri="{0D108BD9-81ED-4DB2-BD59-A6C34878D82A}">
                    <a16:rowId xmlns:a16="http://schemas.microsoft.com/office/drawing/2014/main" val="192114545"/>
                  </a:ext>
                </a:extLst>
              </a:tr>
            </a:tbl>
          </a:graphicData>
        </a:graphic>
      </p:graphicFrame>
      <p:sp>
        <p:nvSpPr>
          <p:cNvPr id="14" name="Curved Left Arrow 13">
            <a:extLst>
              <a:ext uri="{FF2B5EF4-FFF2-40B4-BE49-F238E27FC236}">
                <a16:creationId xmlns:a16="http://schemas.microsoft.com/office/drawing/2014/main" id="{937EB4D4-A07D-2646-A7BB-14AB044B7B96}"/>
              </a:ext>
            </a:extLst>
          </p:cNvPr>
          <p:cNvSpPr/>
          <p:nvPr/>
        </p:nvSpPr>
        <p:spPr>
          <a:xfrm>
            <a:off x="5658612" y="5177231"/>
            <a:ext cx="512064" cy="6949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F884597-24E7-7B43-BA51-7CB5D321DF53}"/>
              </a:ext>
            </a:extLst>
          </p:cNvPr>
          <p:cNvSpPr/>
          <p:nvPr/>
        </p:nvSpPr>
        <p:spPr>
          <a:xfrm>
            <a:off x="6227826" y="5340040"/>
            <a:ext cx="800219" cy="369332"/>
          </a:xfrm>
          <a:prstGeom prst="rect">
            <a:avLst/>
          </a:prstGeom>
        </p:spPr>
        <p:txBody>
          <a:bodyPr wrap="none">
            <a:spAutoFit/>
          </a:bodyPr>
          <a:lstStyle/>
          <a:p>
            <a:r>
              <a:rPr lang="en-US" altLang="zh-Hans" dirty="0">
                <a:latin typeface="Open Sans Light" charset="0"/>
                <a:ea typeface="Open Sans Light" charset="0"/>
                <a:cs typeface="Open Sans Light" charset="0"/>
              </a:rPr>
              <a:t>0.07/2</a:t>
            </a:r>
            <a:endParaRPr lang="en-US" dirty="0"/>
          </a:p>
        </p:txBody>
      </p:sp>
      <p:graphicFrame>
        <p:nvGraphicFramePr>
          <p:cNvPr id="16" name="Table 15">
            <a:extLst>
              <a:ext uri="{FF2B5EF4-FFF2-40B4-BE49-F238E27FC236}">
                <a16:creationId xmlns:a16="http://schemas.microsoft.com/office/drawing/2014/main" id="{741E3CB9-94B6-0D46-8277-01157A45D4E5}"/>
              </a:ext>
            </a:extLst>
          </p:cNvPr>
          <p:cNvGraphicFramePr>
            <a:graphicFrameLocks noGrp="1"/>
          </p:cNvGraphicFramePr>
          <p:nvPr>
            <p:extLst>
              <p:ext uri="{D42A27DB-BD31-4B8C-83A1-F6EECF244321}">
                <p14:modId xmlns:p14="http://schemas.microsoft.com/office/powerpoint/2010/main" val="3911535303"/>
              </p:ext>
            </p:extLst>
          </p:nvPr>
        </p:nvGraphicFramePr>
        <p:xfrm>
          <a:off x="7424928" y="4731023"/>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329751635"/>
                    </a:ext>
                  </a:extLst>
                </a:gridCol>
              </a:tblGrid>
              <a:tr h="370840">
                <a:tc>
                  <a:txBody>
                    <a:bodyPr/>
                    <a:lstStyle/>
                    <a:p>
                      <a:pPr algn="ctr"/>
                      <a:r>
                        <a:rPr lang="en-US" altLang="zh-Hans" dirty="0"/>
                        <a:t>2</a:t>
                      </a:r>
                      <a:endParaRPr lang="en-US" dirty="0"/>
                    </a:p>
                  </a:txBody>
                  <a:tcPr>
                    <a:noFill/>
                  </a:tcPr>
                </a:tc>
                <a:extLst>
                  <a:ext uri="{0D108BD9-81ED-4DB2-BD59-A6C34878D82A}">
                    <a16:rowId xmlns:a16="http://schemas.microsoft.com/office/drawing/2014/main" val="2535182888"/>
                  </a:ext>
                </a:extLst>
              </a:tr>
              <a:tr h="370840">
                <a:tc>
                  <a:txBody>
                    <a:bodyPr/>
                    <a:lstStyle/>
                    <a:p>
                      <a:pPr algn="ctr"/>
                      <a:r>
                        <a:rPr lang="en-US" altLang="zh-Hans" dirty="0"/>
                        <a:t>2.6</a:t>
                      </a:r>
                      <a:endParaRPr lang="en-US" dirty="0"/>
                    </a:p>
                  </a:txBody>
                  <a:tcPr>
                    <a:noFill/>
                  </a:tcPr>
                </a:tc>
                <a:extLst>
                  <a:ext uri="{0D108BD9-81ED-4DB2-BD59-A6C34878D82A}">
                    <a16:rowId xmlns:a16="http://schemas.microsoft.com/office/drawing/2014/main" val="89510427"/>
                  </a:ext>
                </a:extLst>
              </a:tr>
              <a:tr h="370840">
                <a:tc>
                  <a:txBody>
                    <a:bodyPr/>
                    <a:lstStyle/>
                    <a:p>
                      <a:pPr algn="ctr"/>
                      <a:r>
                        <a:rPr lang="en-US" altLang="zh-Hans" dirty="0"/>
                        <a:t>2.7</a:t>
                      </a:r>
                      <a:endParaRPr lang="en-US" dirty="0"/>
                    </a:p>
                  </a:txBody>
                  <a:tcPr>
                    <a:noFill/>
                  </a:tcPr>
                </a:tc>
                <a:extLst>
                  <a:ext uri="{0D108BD9-81ED-4DB2-BD59-A6C34878D82A}">
                    <a16:rowId xmlns:a16="http://schemas.microsoft.com/office/drawing/2014/main" val="2871585700"/>
                  </a:ext>
                </a:extLst>
              </a:tr>
              <a:tr h="370840">
                <a:tc>
                  <a:txBody>
                    <a:bodyPr/>
                    <a:lstStyle/>
                    <a:p>
                      <a:pPr algn="ctr"/>
                      <a:r>
                        <a:rPr lang="en-US" altLang="zh-Hans" dirty="0"/>
                        <a:t>2.7</a:t>
                      </a:r>
                      <a:endParaRPr lang="en-US" dirty="0"/>
                    </a:p>
                  </a:txBody>
                  <a:tcPr>
                    <a:noFill/>
                  </a:tcPr>
                </a:tc>
                <a:extLst>
                  <a:ext uri="{0D108BD9-81ED-4DB2-BD59-A6C34878D82A}">
                    <a16:rowId xmlns:a16="http://schemas.microsoft.com/office/drawing/2014/main" val="2614864753"/>
                  </a:ext>
                </a:extLst>
              </a:tr>
            </a:tbl>
          </a:graphicData>
        </a:graphic>
      </p:graphicFrame>
      <p:sp>
        <p:nvSpPr>
          <p:cNvPr id="17" name="Rectangle 16">
            <a:extLst>
              <a:ext uri="{FF2B5EF4-FFF2-40B4-BE49-F238E27FC236}">
                <a16:creationId xmlns:a16="http://schemas.microsoft.com/office/drawing/2014/main" id="{252E09BF-37A7-BE48-BEA0-F6B485FC081C}"/>
              </a:ext>
            </a:extLst>
          </p:cNvPr>
          <p:cNvSpPr/>
          <p:nvPr/>
        </p:nvSpPr>
        <p:spPr>
          <a:xfrm>
            <a:off x="6843727" y="4245120"/>
            <a:ext cx="1597681" cy="369332"/>
          </a:xfrm>
          <a:prstGeom prst="rect">
            <a:avLst/>
          </a:prstGeom>
        </p:spPr>
        <p:txBody>
          <a:bodyPr wrap="none">
            <a:spAutoFit/>
          </a:bodyPr>
          <a:lstStyle/>
          <a:p>
            <a:r>
              <a:rPr lang="en-US" altLang="zh-Hans" dirty="0">
                <a:latin typeface="Open Sans Light" charset="0"/>
                <a:ea typeface="Open Sans Light" charset="0"/>
                <a:cs typeface="Open Sans Light" charset="0"/>
              </a:rPr>
              <a:t>Final</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allocation</a:t>
            </a:r>
            <a:endParaRPr lang="en-US" dirty="0"/>
          </a:p>
        </p:txBody>
      </p:sp>
    </p:spTree>
    <p:extLst>
      <p:ext uri="{BB962C8B-B14F-4D97-AF65-F5344CB8AC3E}">
        <p14:creationId xmlns:p14="http://schemas.microsoft.com/office/powerpoint/2010/main" val="185659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par>
                                <p:cTn id="29" presetID="9"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5"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4281908" cy="2133600"/>
          </a:xfrm>
        </p:spPr>
        <p:txBody>
          <a:bodyPr>
            <a:normAutofit fontScale="85000" lnSpcReduction="10000"/>
          </a:bodyPr>
          <a:lstStyle/>
          <a:p>
            <a:r>
              <a:rPr lang="en-US" altLang="zh-Hans" dirty="0">
                <a:latin typeface="Open Sans Light" charset="0"/>
                <a:ea typeface="Open Sans Light" charset="0"/>
                <a:cs typeface="Open Sans Light" charset="0"/>
              </a:rPr>
              <a:t>Example of MMF</a:t>
            </a:r>
          </a:p>
          <a:p>
            <a:pPr lvl="1"/>
            <a:r>
              <a:rPr lang="en-US" altLang="zh-Hans" dirty="0">
                <a:latin typeface="Open Sans Light" charset="0"/>
                <a:ea typeface="Open Sans Light" charset="0"/>
                <a:cs typeface="Open Sans Light" charset="0"/>
              </a:rPr>
              <a:t>Total idle</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resource:</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100</a:t>
            </a:r>
          </a:p>
          <a:p>
            <a:pPr lvl="1"/>
            <a:r>
              <a:rPr lang="en-US" altLang="zh-Hans" dirty="0">
                <a:latin typeface="Open Sans Light" charset="0"/>
                <a:ea typeface="Open Sans Light" charset="0"/>
                <a:cs typeface="Open Sans Light" charset="0"/>
              </a:rPr>
              <a:t>User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number: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4</a:t>
            </a:r>
          </a:p>
          <a:p>
            <a:pPr lvl="1"/>
            <a:r>
              <a:rPr lang="en-US" altLang="zh-Hans" dirty="0">
                <a:latin typeface="Open Sans Light" charset="0"/>
                <a:ea typeface="Open Sans Light" charset="0"/>
                <a:cs typeface="Open Sans Light" charset="0"/>
              </a:rPr>
              <a:t>User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requirement:</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35, 10, 25, 45</a:t>
            </a:r>
          </a:p>
          <a:p>
            <a:endParaRPr lang="en-US" dirty="0"/>
          </a:p>
        </p:txBody>
      </p:sp>
      <p:graphicFrame>
        <p:nvGraphicFramePr>
          <p:cNvPr id="8" name="Table 7">
            <a:extLst>
              <a:ext uri="{FF2B5EF4-FFF2-40B4-BE49-F238E27FC236}">
                <a16:creationId xmlns:a16="http://schemas.microsoft.com/office/drawing/2014/main" id="{B4EB492E-CDD4-D84E-AA81-23B44C5A25EE}"/>
              </a:ext>
            </a:extLst>
          </p:cNvPr>
          <p:cNvGraphicFramePr>
            <a:graphicFrameLocks noGrp="1"/>
          </p:cNvGraphicFramePr>
          <p:nvPr>
            <p:extLst>
              <p:ext uri="{D42A27DB-BD31-4B8C-83A1-F6EECF244321}">
                <p14:modId xmlns:p14="http://schemas.microsoft.com/office/powerpoint/2010/main" val="3903355303"/>
              </p:ext>
            </p:extLst>
          </p:nvPr>
        </p:nvGraphicFramePr>
        <p:xfrm>
          <a:off x="1888236"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3613166630"/>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9" name="Table 8">
            <a:extLst>
              <a:ext uri="{FF2B5EF4-FFF2-40B4-BE49-F238E27FC236}">
                <a16:creationId xmlns:a16="http://schemas.microsoft.com/office/drawing/2014/main" id="{4F7BDCFE-92EB-7C45-9623-F04FA79E749E}"/>
              </a:ext>
            </a:extLst>
          </p:cNvPr>
          <p:cNvGraphicFramePr>
            <a:graphicFrameLocks noGrp="1"/>
          </p:cNvGraphicFramePr>
          <p:nvPr>
            <p:extLst>
              <p:ext uri="{D42A27DB-BD31-4B8C-83A1-F6EECF244321}">
                <p14:modId xmlns:p14="http://schemas.microsoft.com/office/powerpoint/2010/main" val="2357725798"/>
              </p:ext>
            </p:extLst>
          </p:nvPr>
        </p:nvGraphicFramePr>
        <p:xfrm>
          <a:off x="2993136" y="4648200"/>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003793626"/>
                    </a:ext>
                  </a:extLst>
                </a:gridCol>
              </a:tblGrid>
              <a:tr h="370840">
                <a:tc>
                  <a:txBody>
                    <a:bodyPr/>
                    <a:lstStyle/>
                    <a:p>
                      <a:pPr algn="ctr"/>
                      <a:r>
                        <a:rPr lang="en-US" altLang="zh-Hans" sz="1600" dirty="0"/>
                        <a:t>30</a:t>
                      </a:r>
                      <a:endParaRPr lang="en-US" sz="1600" dirty="0"/>
                    </a:p>
                  </a:txBody>
                  <a:tcPr>
                    <a:noFill/>
                  </a:tcPr>
                </a:tc>
                <a:extLst>
                  <a:ext uri="{0D108BD9-81ED-4DB2-BD59-A6C34878D82A}">
                    <a16:rowId xmlns:a16="http://schemas.microsoft.com/office/drawing/2014/main" val="3613166630"/>
                  </a:ext>
                </a:extLst>
              </a:tr>
              <a:tr h="370840">
                <a:tc>
                  <a:txBody>
                    <a:bodyPr/>
                    <a:lstStyle/>
                    <a:p>
                      <a:pPr algn="ctr"/>
                      <a:r>
                        <a:rPr lang="en-US" altLang="zh-Hans" sz="1600" dirty="0"/>
                        <a:t>10</a:t>
                      </a:r>
                      <a:endParaRPr lang="en-US" sz="1600" dirty="0"/>
                    </a:p>
                  </a:txBody>
                  <a:tcPr>
                    <a:solidFill>
                      <a:schemeClr val="accent6">
                        <a:lumMod val="60000"/>
                        <a:lumOff val="40000"/>
                      </a:schemeClr>
                    </a:solidFill>
                  </a:tcPr>
                </a:tc>
                <a:extLst>
                  <a:ext uri="{0D108BD9-81ED-4DB2-BD59-A6C34878D82A}">
                    <a16:rowId xmlns:a16="http://schemas.microsoft.com/office/drawing/2014/main" val="2127198713"/>
                  </a:ext>
                </a:extLst>
              </a:tr>
              <a:tr h="370840">
                <a:tc>
                  <a:txBody>
                    <a:bodyPr/>
                    <a:lstStyle/>
                    <a:p>
                      <a:pPr algn="ctr"/>
                      <a:r>
                        <a:rPr lang="en-US" altLang="zh-Hans" sz="1600" dirty="0"/>
                        <a:t>30</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30</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10" name="Table 9">
            <a:extLst>
              <a:ext uri="{FF2B5EF4-FFF2-40B4-BE49-F238E27FC236}">
                <a16:creationId xmlns:a16="http://schemas.microsoft.com/office/drawing/2014/main" id="{4317C3A5-8A10-DD42-8EAD-588469E1A2D9}"/>
              </a:ext>
            </a:extLst>
          </p:cNvPr>
          <p:cNvGraphicFramePr>
            <a:graphicFrameLocks noGrp="1"/>
          </p:cNvGraphicFramePr>
          <p:nvPr>
            <p:extLst>
              <p:ext uri="{D42A27DB-BD31-4B8C-83A1-F6EECF244321}">
                <p14:modId xmlns:p14="http://schemas.microsoft.com/office/powerpoint/2010/main" val="1791057406"/>
              </p:ext>
            </p:extLst>
          </p:nvPr>
        </p:nvGraphicFramePr>
        <p:xfrm>
          <a:off x="612648"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35</a:t>
                      </a:r>
                      <a:endParaRPr lang="en-US" sz="1600" dirty="0"/>
                    </a:p>
                  </a:txBody>
                  <a:tcPr>
                    <a:solidFill>
                      <a:srgbClr val="FF7E79"/>
                    </a:solidFill>
                  </a:tcPr>
                </a:tc>
                <a:extLst>
                  <a:ext uri="{0D108BD9-81ED-4DB2-BD59-A6C34878D82A}">
                    <a16:rowId xmlns:a16="http://schemas.microsoft.com/office/drawing/2014/main" val="3613166630"/>
                  </a:ext>
                </a:extLst>
              </a:tr>
              <a:tr h="370840">
                <a:tc>
                  <a:txBody>
                    <a:bodyPr/>
                    <a:lstStyle/>
                    <a:p>
                      <a:pPr algn="ctr"/>
                      <a:r>
                        <a:rPr lang="en-US" altLang="zh-Hans" sz="1600" dirty="0"/>
                        <a:t>10</a:t>
                      </a:r>
                      <a:endParaRPr lang="en-US" sz="1600" dirty="0"/>
                    </a:p>
                  </a:txBody>
                  <a:tcPr>
                    <a:solidFill>
                      <a:srgbClr val="FF7E79"/>
                    </a:solidFill>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solidFill>
                      <a:srgbClr val="FF7E79"/>
                    </a:solidFill>
                  </a:tcPr>
                </a:tc>
                <a:extLst>
                  <a:ext uri="{0D108BD9-81ED-4DB2-BD59-A6C34878D82A}">
                    <a16:rowId xmlns:a16="http://schemas.microsoft.com/office/drawing/2014/main" val="2846867189"/>
                  </a:ext>
                </a:extLst>
              </a:tr>
              <a:tr h="370840">
                <a:tc>
                  <a:txBody>
                    <a:bodyPr/>
                    <a:lstStyle/>
                    <a:p>
                      <a:pPr algn="ctr"/>
                      <a:r>
                        <a:rPr lang="en-US" altLang="zh-Hans" sz="1600" dirty="0"/>
                        <a:t>45</a:t>
                      </a:r>
                      <a:endParaRPr lang="en-US" sz="1600" dirty="0"/>
                    </a:p>
                  </a:txBody>
                  <a:tcPr>
                    <a:solidFill>
                      <a:srgbClr val="FF7E79"/>
                    </a:solidFill>
                  </a:tcPr>
                </a:tc>
                <a:extLst>
                  <a:ext uri="{0D108BD9-81ED-4DB2-BD59-A6C34878D82A}">
                    <a16:rowId xmlns:a16="http://schemas.microsoft.com/office/drawing/2014/main" val="192114545"/>
                  </a:ext>
                </a:extLst>
              </a:tr>
            </a:tbl>
          </a:graphicData>
        </a:graphic>
      </p:graphicFrame>
      <p:sp>
        <p:nvSpPr>
          <p:cNvPr id="11" name="Curved Left Arrow 10">
            <a:extLst>
              <a:ext uri="{FF2B5EF4-FFF2-40B4-BE49-F238E27FC236}">
                <a16:creationId xmlns:a16="http://schemas.microsoft.com/office/drawing/2014/main" id="{BFC351F3-484B-4142-BACA-40E7A9F1D930}"/>
              </a:ext>
            </a:extLst>
          </p:cNvPr>
          <p:cNvSpPr/>
          <p:nvPr/>
        </p:nvSpPr>
        <p:spPr>
          <a:xfrm>
            <a:off x="3669793" y="5177231"/>
            <a:ext cx="512064" cy="9265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3E9EE88-D83B-2C4C-818A-4CA920CAE780}"/>
              </a:ext>
            </a:extLst>
          </p:cNvPr>
          <p:cNvSpPr/>
          <p:nvPr/>
        </p:nvSpPr>
        <p:spPr>
          <a:xfrm>
            <a:off x="4167266" y="5454134"/>
            <a:ext cx="625492" cy="369332"/>
          </a:xfrm>
          <a:prstGeom prst="rect">
            <a:avLst/>
          </a:prstGeom>
        </p:spPr>
        <p:txBody>
          <a:bodyPr wrap="none">
            <a:spAutoFit/>
          </a:bodyPr>
          <a:lstStyle/>
          <a:p>
            <a:r>
              <a:rPr lang="en-US" altLang="zh-Hans" dirty="0">
                <a:latin typeface="Open Sans Light" charset="0"/>
                <a:ea typeface="Open Sans Light" charset="0"/>
                <a:cs typeface="Open Sans Light" charset="0"/>
              </a:rPr>
              <a:t>15/3</a:t>
            </a:r>
            <a:endParaRPr lang="en-US" dirty="0"/>
          </a:p>
        </p:txBody>
      </p:sp>
      <p:graphicFrame>
        <p:nvGraphicFramePr>
          <p:cNvPr id="13" name="Table 12">
            <a:extLst>
              <a:ext uri="{FF2B5EF4-FFF2-40B4-BE49-F238E27FC236}">
                <a16:creationId xmlns:a16="http://schemas.microsoft.com/office/drawing/2014/main" id="{49B9FCE4-441B-6040-88AE-65AAE67D6912}"/>
              </a:ext>
            </a:extLst>
          </p:cNvPr>
          <p:cNvGraphicFramePr>
            <a:graphicFrameLocks noGrp="1"/>
          </p:cNvGraphicFramePr>
          <p:nvPr>
            <p:extLst>
              <p:ext uri="{D42A27DB-BD31-4B8C-83A1-F6EECF244321}">
                <p14:modId xmlns:p14="http://schemas.microsoft.com/office/powerpoint/2010/main" val="2130595967"/>
              </p:ext>
            </p:extLst>
          </p:nvPr>
        </p:nvGraphicFramePr>
        <p:xfrm>
          <a:off x="4962143" y="4652085"/>
          <a:ext cx="596865" cy="1483360"/>
        </p:xfrm>
        <a:graphic>
          <a:graphicData uri="http://schemas.openxmlformats.org/drawingml/2006/table">
            <a:tbl>
              <a:tblPr firstRow="1" bandRow="1">
                <a:tableStyleId>{5940675A-B579-460E-94D1-54222C63F5DA}</a:tableStyleId>
              </a:tblPr>
              <a:tblGrid>
                <a:gridCol w="596865">
                  <a:extLst>
                    <a:ext uri="{9D8B030D-6E8A-4147-A177-3AD203B41FA5}">
                      <a16:colId xmlns:a16="http://schemas.microsoft.com/office/drawing/2014/main" val="3003793626"/>
                    </a:ext>
                  </a:extLst>
                </a:gridCol>
              </a:tblGrid>
              <a:tr h="370840">
                <a:tc>
                  <a:txBody>
                    <a:bodyPr/>
                    <a:lstStyle/>
                    <a:p>
                      <a:pPr algn="ctr"/>
                      <a:r>
                        <a:rPr lang="en-US" altLang="zh-Hans" dirty="0"/>
                        <a:t>32.5</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10</a:t>
                      </a:r>
                      <a:endParaRPr lang="en-US" dirty="0"/>
                    </a:p>
                  </a:txBody>
                  <a:tcPr>
                    <a:noFill/>
                  </a:tcPr>
                </a:tc>
                <a:extLst>
                  <a:ext uri="{0D108BD9-81ED-4DB2-BD59-A6C34878D82A}">
                    <a16:rowId xmlns:a16="http://schemas.microsoft.com/office/drawing/2014/main" val="2127198713"/>
                  </a:ext>
                </a:extLst>
              </a:tr>
              <a:tr h="370840">
                <a:tc>
                  <a:txBody>
                    <a:bodyPr/>
                    <a:lstStyle/>
                    <a:p>
                      <a:pPr algn="ctr"/>
                      <a:r>
                        <a:rPr lang="en-US" altLang="zh-Hans" dirty="0"/>
                        <a:t>25</a:t>
                      </a:r>
                      <a:endParaRPr lang="en-US" dirty="0"/>
                    </a:p>
                  </a:txBody>
                  <a:tcPr>
                    <a:solidFill>
                      <a:schemeClr val="accent6">
                        <a:lumMod val="40000"/>
                        <a:lumOff val="60000"/>
                      </a:schemeClr>
                    </a:solidFill>
                  </a:tcPr>
                </a:tc>
                <a:extLst>
                  <a:ext uri="{0D108BD9-81ED-4DB2-BD59-A6C34878D82A}">
                    <a16:rowId xmlns:a16="http://schemas.microsoft.com/office/drawing/2014/main" val="2846867189"/>
                  </a:ext>
                </a:extLst>
              </a:tr>
              <a:tr h="370840">
                <a:tc>
                  <a:txBody>
                    <a:bodyPr/>
                    <a:lstStyle/>
                    <a:p>
                      <a:pPr algn="ctr"/>
                      <a:r>
                        <a:rPr lang="en-US" altLang="zh-Hans" dirty="0"/>
                        <a:t>32.5</a:t>
                      </a:r>
                      <a:endParaRPr lang="en-US" dirty="0"/>
                    </a:p>
                  </a:txBody>
                  <a:tcPr/>
                </a:tc>
                <a:extLst>
                  <a:ext uri="{0D108BD9-81ED-4DB2-BD59-A6C34878D82A}">
                    <a16:rowId xmlns:a16="http://schemas.microsoft.com/office/drawing/2014/main" val="192114545"/>
                  </a:ext>
                </a:extLst>
              </a:tr>
            </a:tbl>
          </a:graphicData>
        </a:graphic>
      </p:graphicFrame>
      <p:sp>
        <p:nvSpPr>
          <p:cNvPr id="14" name="Curved Left Arrow 13">
            <a:extLst>
              <a:ext uri="{FF2B5EF4-FFF2-40B4-BE49-F238E27FC236}">
                <a16:creationId xmlns:a16="http://schemas.microsoft.com/office/drawing/2014/main" id="{937EB4D4-A07D-2646-A7BB-14AB044B7B96}"/>
              </a:ext>
            </a:extLst>
          </p:cNvPr>
          <p:cNvSpPr/>
          <p:nvPr/>
        </p:nvSpPr>
        <p:spPr>
          <a:xfrm>
            <a:off x="5637276" y="5534587"/>
            <a:ext cx="512064" cy="5692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F884597-24E7-7B43-BA51-7CB5D321DF53}"/>
              </a:ext>
            </a:extLst>
          </p:cNvPr>
          <p:cNvSpPr/>
          <p:nvPr/>
        </p:nvSpPr>
        <p:spPr>
          <a:xfrm>
            <a:off x="6237732" y="5596101"/>
            <a:ext cx="508473" cy="369332"/>
          </a:xfrm>
          <a:prstGeom prst="rect">
            <a:avLst/>
          </a:prstGeom>
        </p:spPr>
        <p:txBody>
          <a:bodyPr wrap="none">
            <a:spAutoFit/>
          </a:bodyPr>
          <a:lstStyle/>
          <a:p>
            <a:r>
              <a:rPr lang="en-US" altLang="zh-Hans" dirty="0">
                <a:latin typeface="Open Sans Light" charset="0"/>
                <a:ea typeface="Open Sans Light" charset="0"/>
                <a:cs typeface="Open Sans Light" charset="0"/>
              </a:rPr>
              <a:t>5/2</a:t>
            </a:r>
            <a:endParaRPr lang="en-US" dirty="0"/>
          </a:p>
        </p:txBody>
      </p:sp>
      <p:sp>
        <p:nvSpPr>
          <p:cNvPr id="17" name="Rectangle 16">
            <a:extLst>
              <a:ext uri="{FF2B5EF4-FFF2-40B4-BE49-F238E27FC236}">
                <a16:creationId xmlns:a16="http://schemas.microsoft.com/office/drawing/2014/main" id="{252E09BF-37A7-BE48-BEA0-F6B485FC081C}"/>
              </a:ext>
            </a:extLst>
          </p:cNvPr>
          <p:cNvSpPr/>
          <p:nvPr/>
        </p:nvSpPr>
        <p:spPr>
          <a:xfrm>
            <a:off x="6843727" y="4245120"/>
            <a:ext cx="1597681" cy="369332"/>
          </a:xfrm>
          <a:prstGeom prst="rect">
            <a:avLst/>
          </a:prstGeom>
        </p:spPr>
        <p:txBody>
          <a:bodyPr wrap="none">
            <a:spAutoFit/>
          </a:bodyPr>
          <a:lstStyle/>
          <a:p>
            <a:r>
              <a:rPr lang="en-US" altLang="zh-Hans" dirty="0">
                <a:latin typeface="Open Sans Light" charset="0"/>
                <a:ea typeface="Open Sans Light" charset="0"/>
                <a:cs typeface="Open Sans Light" charset="0"/>
              </a:rPr>
              <a:t>Final</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allocation</a:t>
            </a:r>
            <a:endParaRPr lang="en-US" dirty="0"/>
          </a:p>
        </p:txBody>
      </p:sp>
      <p:pic>
        <p:nvPicPr>
          <p:cNvPr id="18" name="Picture 17">
            <a:extLst>
              <a:ext uri="{FF2B5EF4-FFF2-40B4-BE49-F238E27FC236}">
                <a16:creationId xmlns:a16="http://schemas.microsoft.com/office/drawing/2014/main" id="{E48FCC0B-5F21-BD4A-8A14-B4C45FD094CD}"/>
              </a:ext>
            </a:extLst>
          </p:cNvPr>
          <p:cNvPicPr>
            <a:picLocks noChangeAspect="1"/>
          </p:cNvPicPr>
          <p:nvPr/>
        </p:nvPicPr>
        <p:blipFill>
          <a:blip r:embed="rId2"/>
          <a:stretch>
            <a:fillRect/>
          </a:stretch>
        </p:blipFill>
        <p:spPr>
          <a:xfrm>
            <a:off x="4830434" y="1077233"/>
            <a:ext cx="4281908" cy="2749550"/>
          </a:xfrm>
          <a:prstGeom prst="rect">
            <a:avLst/>
          </a:prstGeom>
        </p:spPr>
      </p:pic>
      <p:sp>
        <p:nvSpPr>
          <p:cNvPr id="19" name="Curved Left Arrow 18">
            <a:extLst>
              <a:ext uri="{FF2B5EF4-FFF2-40B4-BE49-F238E27FC236}">
                <a16:creationId xmlns:a16="http://schemas.microsoft.com/office/drawing/2014/main" id="{3CB1F146-1F34-9544-AB83-E283C9684F91}"/>
              </a:ext>
            </a:extLst>
          </p:cNvPr>
          <p:cNvSpPr/>
          <p:nvPr/>
        </p:nvSpPr>
        <p:spPr>
          <a:xfrm flipV="1">
            <a:off x="5658612" y="4731023"/>
            <a:ext cx="512064" cy="9180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Left Arrow 19">
            <a:extLst>
              <a:ext uri="{FF2B5EF4-FFF2-40B4-BE49-F238E27FC236}">
                <a16:creationId xmlns:a16="http://schemas.microsoft.com/office/drawing/2014/main" id="{9447E9F2-3960-574F-9507-80E7D427BF67}"/>
              </a:ext>
            </a:extLst>
          </p:cNvPr>
          <p:cNvSpPr/>
          <p:nvPr/>
        </p:nvSpPr>
        <p:spPr>
          <a:xfrm flipV="1">
            <a:off x="3669793" y="4731022"/>
            <a:ext cx="512064" cy="58465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21" name="Table 20">
            <a:extLst>
              <a:ext uri="{FF2B5EF4-FFF2-40B4-BE49-F238E27FC236}">
                <a16:creationId xmlns:a16="http://schemas.microsoft.com/office/drawing/2014/main" id="{794E2B5F-7CD8-4C48-BD17-23ABA400D6CA}"/>
              </a:ext>
            </a:extLst>
          </p:cNvPr>
          <p:cNvGraphicFramePr>
            <a:graphicFrameLocks noGrp="1"/>
          </p:cNvGraphicFramePr>
          <p:nvPr>
            <p:extLst>
              <p:ext uri="{D42A27DB-BD31-4B8C-83A1-F6EECF244321}">
                <p14:modId xmlns:p14="http://schemas.microsoft.com/office/powerpoint/2010/main" val="127775339"/>
              </p:ext>
            </p:extLst>
          </p:nvPr>
        </p:nvGraphicFramePr>
        <p:xfrm>
          <a:off x="7344134" y="4649585"/>
          <a:ext cx="596865" cy="1483360"/>
        </p:xfrm>
        <a:graphic>
          <a:graphicData uri="http://schemas.openxmlformats.org/drawingml/2006/table">
            <a:tbl>
              <a:tblPr firstRow="1" bandRow="1">
                <a:tableStyleId>{5940675A-B579-460E-94D1-54222C63F5DA}</a:tableStyleId>
              </a:tblPr>
              <a:tblGrid>
                <a:gridCol w="596865">
                  <a:extLst>
                    <a:ext uri="{9D8B030D-6E8A-4147-A177-3AD203B41FA5}">
                      <a16:colId xmlns:a16="http://schemas.microsoft.com/office/drawing/2014/main" val="3003793626"/>
                    </a:ext>
                  </a:extLst>
                </a:gridCol>
              </a:tblGrid>
              <a:tr h="370840">
                <a:tc>
                  <a:txBody>
                    <a:bodyPr/>
                    <a:lstStyle/>
                    <a:p>
                      <a:pPr algn="ctr"/>
                      <a:r>
                        <a:rPr lang="en-US" altLang="zh-Hans" dirty="0"/>
                        <a:t>32.5</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10</a:t>
                      </a:r>
                      <a:endParaRPr lang="en-US" dirty="0"/>
                    </a:p>
                  </a:txBody>
                  <a:tcPr>
                    <a:noFill/>
                  </a:tcPr>
                </a:tc>
                <a:extLst>
                  <a:ext uri="{0D108BD9-81ED-4DB2-BD59-A6C34878D82A}">
                    <a16:rowId xmlns:a16="http://schemas.microsoft.com/office/drawing/2014/main" val="2127198713"/>
                  </a:ext>
                </a:extLst>
              </a:tr>
              <a:tr h="370840">
                <a:tc>
                  <a:txBody>
                    <a:bodyPr/>
                    <a:lstStyle/>
                    <a:p>
                      <a:pPr algn="ctr"/>
                      <a:r>
                        <a:rPr lang="en-US" altLang="zh-Hans" dirty="0"/>
                        <a:t>25</a:t>
                      </a:r>
                      <a:endParaRPr lang="en-US" dirty="0"/>
                    </a:p>
                  </a:txBody>
                  <a:tcPr>
                    <a:noFill/>
                  </a:tcPr>
                </a:tc>
                <a:extLst>
                  <a:ext uri="{0D108BD9-81ED-4DB2-BD59-A6C34878D82A}">
                    <a16:rowId xmlns:a16="http://schemas.microsoft.com/office/drawing/2014/main" val="2846867189"/>
                  </a:ext>
                </a:extLst>
              </a:tr>
              <a:tr h="370840">
                <a:tc>
                  <a:txBody>
                    <a:bodyPr/>
                    <a:lstStyle/>
                    <a:p>
                      <a:pPr algn="ctr"/>
                      <a:r>
                        <a:rPr lang="en-US" altLang="zh-Hans" dirty="0"/>
                        <a:t>32.5</a:t>
                      </a:r>
                      <a:endParaRPr lang="en-US" dirty="0"/>
                    </a:p>
                  </a:txBody>
                  <a:tcPr/>
                </a:tc>
                <a:extLst>
                  <a:ext uri="{0D108BD9-81ED-4DB2-BD59-A6C34878D82A}">
                    <a16:rowId xmlns:a16="http://schemas.microsoft.com/office/drawing/2014/main" val="192114545"/>
                  </a:ext>
                </a:extLst>
              </a:tr>
            </a:tbl>
          </a:graphicData>
        </a:graphic>
      </p:graphicFrame>
    </p:spTree>
    <p:extLst>
      <p:ext uri="{BB962C8B-B14F-4D97-AF65-F5344CB8AC3E}">
        <p14:creationId xmlns:p14="http://schemas.microsoft.com/office/powerpoint/2010/main" val="381769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par>
                                <p:cTn id="38" presetID="9"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5" grpId="0"/>
      <p:bldP spid="17" grpId="0"/>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4953000"/>
          </a:xfrm>
        </p:spPr>
        <p:txBody>
          <a:bodyPr>
            <a:normAutofit/>
          </a:bodyPr>
          <a:lstStyle/>
          <a:p>
            <a:r>
              <a:rPr lang="en-US" altLang="zh-Hans" dirty="0">
                <a:latin typeface="Open Sans Light" charset="0"/>
                <a:ea typeface="Open Sans Light" charset="0"/>
                <a:cs typeface="Open Sans Light" charset="0"/>
              </a:rPr>
              <a:t>Problems of MMF</a:t>
            </a:r>
          </a:p>
          <a:p>
            <a:pPr lvl="1"/>
            <a:r>
              <a:rPr lang="en-US" altLang="zh-Hans" dirty="0">
                <a:latin typeface="Open Sans Light" charset="0"/>
                <a:ea typeface="Open Sans Light" charset="0"/>
                <a:cs typeface="Open Sans Light" charset="0"/>
              </a:rPr>
              <a:t>Allocating resources in an absolutely fair way will cause a lot of waste of resources</a:t>
            </a:r>
          </a:p>
          <a:p>
            <a:pPr lvl="2"/>
            <a:r>
              <a:rPr lang="en-US" altLang="zh-Hans" dirty="0">
                <a:latin typeface="Open Sans Light" charset="0"/>
                <a:ea typeface="Open Sans Light" charset="0"/>
                <a:cs typeface="Open Sans Light" charset="0"/>
              </a:rPr>
              <a:t>For example, user A and user D with user demand of 35 and 45 are all allocated 32.5 free resources, but because the resources do not meet the demand, both users cannot use and run tasks.</a:t>
            </a:r>
            <a:endParaRPr lang="en-US" dirty="0"/>
          </a:p>
        </p:txBody>
      </p:sp>
      <p:graphicFrame>
        <p:nvGraphicFramePr>
          <p:cNvPr id="22" name="Table 21">
            <a:extLst>
              <a:ext uri="{FF2B5EF4-FFF2-40B4-BE49-F238E27FC236}">
                <a16:creationId xmlns:a16="http://schemas.microsoft.com/office/drawing/2014/main" id="{CA0B74C0-A1ED-F84D-95D1-CE9250340B86}"/>
              </a:ext>
            </a:extLst>
          </p:cNvPr>
          <p:cNvGraphicFramePr>
            <a:graphicFrameLocks noGrp="1"/>
          </p:cNvGraphicFramePr>
          <p:nvPr>
            <p:extLst>
              <p:ext uri="{D42A27DB-BD31-4B8C-83A1-F6EECF244321}">
                <p14:modId xmlns:p14="http://schemas.microsoft.com/office/powerpoint/2010/main" val="3296155219"/>
              </p:ext>
            </p:extLst>
          </p:nvPr>
        </p:nvGraphicFramePr>
        <p:xfrm>
          <a:off x="1888236"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3613166630"/>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23" name="Table 22">
            <a:extLst>
              <a:ext uri="{FF2B5EF4-FFF2-40B4-BE49-F238E27FC236}">
                <a16:creationId xmlns:a16="http://schemas.microsoft.com/office/drawing/2014/main" id="{61DD5A98-837A-3A45-8EA1-A7BC6F2E9746}"/>
              </a:ext>
            </a:extLst>
          </p:cNvPr>
          <p:cNvGraphicFramePr>
            <a:graphicFrameLocks noGrp="1"/>
          </p:cNvGraphicFramePr>
          <p:nvPr>
            <p:extLst>
              <p:ext uri="{D42A27DB-BD31-4B8C-83A1-F6EECF244321}">
                <p14:modId xmlns:p14="http://schemas.microsoft.com/office/powerpoint/2010/main" val="2821123670"/>
              </p:ext>
            </p:extLst>
          </p:nvPr>
        </p:nvGraphicFramePr>
        <p:xfrm>
          <a:off x="2993136" y="4648200"/>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003793626"/>
                    </a:ext>
                  </a:extLst>
                </a:gridCol>
              </a:tblGrid>
              <a:tr h="370840">
                <a:tc>
                  <a:txBody>
                    <a:bodyPr/>
                    <a:lstStyle/>
                    <a:p>
                      <a:pPr algn="ctr"/>
                      <a:r>
                        <a:rPr lang="en-US" altLang="zh-Hans" sz="1600" dirty="0"/>
                        <a:t>30</a:t>
                      </a:r>
                      <a:endParaRPr lang="en-US" sz="1600" dirty="0"/>
                    </a:p>
                  </a:txBody>
                  <a:tcPr>
                    <a:noFill/>
                  </a:tcPr>
                </a:tc>
                <a:extLst>
                  <a:ext uri="{0D108BD9-81ED-4DB2-BD59-A6C34878D82A}">
                    <a16:rowId xmlns:a16="http://schemas.microsoft.com/office/drawing/2014/main" val="3613166630"/>
                  </a:ext>
                </a:extLst>
              </a:tr>
              <a:tr h="370840">
                <a:tc>
                  <a:txBody>
                    <a:bodyPr/>
                    <a:lstStyle/>
                    <a:p>
                      <a:pPr algn="ctr"/>
                      <a:r>
                        <a:rPr lang="en-US" altLang="zh-Hans" sz="1600" dirty="0"/>
                        <a:t>10</a:t>
                      </a:r>
                      <a:endParaRPr lang="en-US" sz="1600" dirty="0"/>
                    </a:p>
                  </a:txBody>
                  <a:tcPr>
                    <a:solidFill>
                      <a:schemeClr val="accent6">
                        <a:lumMod val="60000"/>
                        <a:lumOff val="40000"/>
                      </a:schemeClr>
                    </a:solidFill>
                  </a:tcPr>
                </a:tc>
                <a:extLst>
                  <a:ext uri="{0D108BD9-81ED-4DB2-BD59-A6C34878D82A}">
                    <a16:rowId xmlns:a16="http://schemas.microsoft.com/office/drawing/2014/main" val="2127198713"/>
                  </a:ext>
                </a:extLst>
              </a:tr>
              <a:tr h="370840">
                <a:tc>
                  <a:txBody>
                    <a:bodyPr/>
                    <a:lstStyle/>
                    <a:p>
                      <a:pPr algn="ctr"/>
                      <a:r>
                        <a:rPr lang="en-US" altLang="zh-Hans" sz="1600" dirty="0"/>
                        <a:t>30</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30</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24" name="Table 23">
            <a:extLst>
              <a:ext uri="{FF2B5EF4-FFF2-40B4-BE49-F238E27FC236}">
                <a16:creationId xmlns:a16="http://schemas.microsoft.com/office/drawing/2014/main" id="{F8BE324D-E79F-214A-9B3B-194CF4BAF06E}"/>
              </a:ext>
            </a:extLst>
          </p:cNvPr>
          <p:cNvGraphicFramePr>
            <a:graphicFrameLocks noGrp="1"/>
          </p:cNvGraphicFramePr>
          <p:nvPr>
            <p:extLst>
              <p:ext uri="{D42A27DB-BD31-4B8C-83A1-F6EECF244321}">
                <p14:modId xmlns:p14="http://schemas.microsoft.com/office/powerpoint/2010/main" val="1639563587"/>
              </p:ext>
            </p:extLst>
          </p:nvPr>
        </p:nvGraphicFramePr>
        <p:xfrm>
          <a:off x="612648"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35</a:t>
                      </a:r>
                      <a:endParaRPr lang="en-US" sz="1600" dirty="0"/>
                    </a:p>
                  </a:txBody>
                  <a:tcPr>
                    <a:solidFill>
                      <a:srgbClr val="FF7E79"/>
                    </a:solidFill>
                  </a:tcPr>
                </a:tc>
                <a:extLst>
                  <a:ext uri="{0D108BD9-81ED-4DB2-BD59-A6C34878D82A}">
                    <a16:rowId xmlns:a16="http://schemas.microsoft.com/office/drawing/2014/main" val="3613166630"/>
                  </a:ext>
                </a:extLst>
              </a:tr>
              <a:tr h="370840">
                <a:tc>
                  <a:txBody>
                    <a:bodyPr/>
                    <a:lstStyle/>
                    <a:p>
                      <a:pPr algn="ctr"/>
                      <a:r>
                        <a:rPr lang="en-US" altLang="zh-Hans" sz="1600" dirty="0"/>
                        <a:t>10</a:t>
                      </a:r>
                      <a:endParaRPr lang="en-US" sz="1600" dirty="0"/>
                    </a:p>
                  </a:txBody>
                  <a:tcPr>
                    <a:solidFill>
                      <a:srgbClr val="FF7E79"/>
                    </a:solidFill>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solidFill>
                      <a:srgbClr val="FF7E79"/>
                    </a:solidFill>
                  </a:tcPr>
                </a:tc>
                <a:extLst>
                  <a:ext uri="{0D108BD9-81ED-4DB2-BD59-A6C34878D82A}">
                    <a16:rowId xmlns:a16="http://schemas.microsoft.com/office/drawing/2014/main" val="2846867189"/>
                  </a:ext>
                </a:extLst>
              </a:tr>
              <a:tr h="370840">
                <a:tc>
                  <a:txBody>
                    <a:bodyPr/>
                    <a:lstStyle/>
                    <a:p>
                      <a:pPr algn="ctr"/>
                      <a:r>
                        <a:rPr lang="en-US" altLang="zh-Hans" sz="1600" dirty="0"/>
                        <a:t>45</a:t>
                      </a:r>
                      <a:endParaRPr lang="en-US" sz="1600" dirty="0"/>
                    </a:p>
                  </a:txBody>
                  <a:tcPr>
                    <a:solidFill>
                      <a:srgbClr val="FF7E79"/>
                    </a:solidFill>
                  </a:tcPr>
                </a:tc>
                <a:extLst>
                  <a:ext uri="{0D108BD9-81ED-4DB2-BD59-A6C34878D82A}">
                    <a16:rowId xmlns:a16="http://schemas.microsoft.com/office/drawing/2014/main" val="192114545"/>
                  </a:ext>
                </a:extLst>
              </a:tr>
            </a:tbl>
          </a:graphicData>
        </a:graphic>
      </p:graphicFrame>
      <p:sp>
        <p:nvSpPr>
          <p:cNvPr id="25" name="Curved Left Arrow 24">
            <a:extLst>
              <a:ext uri="{FF2B5EF4-FFF2-40B4-BE49-F238E27FC236}">
                <a16:creationId xmlns:a16="http://schemas.microsoft.com/office/drawing/2014/main" id="{068237FA-7ED8-ED49-8874-A8A1DD8583E8}"/>
              </a:ext>
            </a:extLst>
          </p:cNvPr>
          <p:cNvSpPr/>
          <p:nvPr/>
        </p:nvSpPr>
        <p:spPr>
          <a:xfrm>
            <a:off x="3669793" y="5177231"/>
            <a:ext cx="512064" cy="9265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9DE3571A-EF67-E445-9D59-E97BC9DD60ED}"/>
              </a:ext>
            </a:extLst>
          </p:cNvPr>
          <p:cNvSpPr/>
          <p:nvPr/>
        </p:nvSpPr>
        <p:spPr>
          <a:xfrm>
            <a:off x="4167266" y="5454134"/>
            <a:ext cx="625492" cy="369332"/>
          </a:xfrm>
          <a:prstGeom prst="rect">
            <a:avLst/>
          </a:prstGeom>
        </p:spPr>
        <p:txBody>
          <a:bodyPr wrap="none">
            <a:spAutoFit/>
          </a:bodyPr>
          <a:lstStyle/>
          <a:p>
            <a:r>
              <a:rPr lang="en-US" altLang="zh-Hans" dirty="0">
                <a:latin typeface="Open Sans Light" charset="0"/>
                <a:ea typeface="Open Sans Light" charset="0"/>
                <a:cs typeface="Open Sans Light" charset="0"/>
              </a:rPr>
              <a:t>15/3</a:t>
            </a:r>
            <a:endParaRPr lang="en-US" dirty="0"/>
          </a:p>
        </p:txBody>
      </p:sp>
      <p:graphicFrame>
        <p:nvGraphicFramePr>
          <p:cNvPr id="27" name="Table 26">
            <a:extLst>
              <a:ext uri="{FF2B5EF4-FFF2-40B4-BE49-F238E27FC236}">
                <a16:creationId xmlns:a16="http://schemas.microsoft.com/office/drawing/2014/main" id="{3A3C2D72-E79E-C246-8394-0A993D151E95}"/>
              </a:ext>
            </a:extLst>
          </p:cNvPr>
          <p:cNvGraphicFramePr>
            <a:graphicFrameLocks noGrp="1"/>
          </p:cNvGraphicFramePr>
          <p:nvPr>
            <p:extLst>
              <p:ext uri="{D42A27DB-BD31-4B8C-83A1-F6EECF244321}">
                <p14:modId xmlns:p14="http://schemas.microsoft.com/office/powerpoint/2010/main" val="2073414668"/>
              </p:ext>
            </p:extLst>
          </p:nvPr>
        </p:nvGraphicFramePr>
        <p:xfrm>
          <a:off x="4962143" y="4652085"/>
          <a:ext cx="596865" cy="1483360"/>
        </p:xfrm>
        <a:graphic>
          <a:graphicData uri="http://schemas.openxmlformats.org/drawingml/2006/table">
            <a:tbl>
              <a:tblPr firstRow="1" bandRow="1">
                <a:tableStyleId>{5940675A-B579-460E-94D1-54222C63F5DA}</a:tableStyleId>
              </a:tblPr>
              <a:tblGrid>
                <a:gridCol w="596865">
                  <a:extLst>
                    <a:ext uri="{9D8B030D-6E8A-4147-A177-3AD203B41FA5}">
                      <a16:colId xmlns:a16="http://schemas.microsoft.com/office/drawing/2014/main" val="3003793626"/>
                    </a:ext>
                  </a:extLst>
                </a:gridCol>
              </a:tblGrid>
              <a:tr h="370840">
                <a:tc>
                  <a:txBody>
                    <a:bodyPr/>
                    <a:lstStyle/>
                    <a:p>
                      <a:pPr algn="ctr"/>
                      <a:r>
                        <a:rPr lang="en-US" altLang="zh-Hans" dirty="0"/>
                        <a:t>32.5</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10</a:t>
                      </a:r>
                      <a:endParaRPr lang="en-US" dirty="0"/>
                    </a:p>
                  </a:txBody>
                  <a:tcPr>
                    <a:noFill/>
                  </a:tcPr>
                </a:tc>
                <a:extLst>
                  <a:ext uri="{0D108BD9-81ED-4DB2-BD59-A6C34878D82A}">
                    <a16:rowId xmlns:a16="http://schemas.microsoft.com/office/drawing/2014/main" val="2127198713"/>
                  </a:ext>
                </a:extLst>
              </a:tr>
              <a:tr h="370840">
                <a:tc>
                  <a:txBody>
                    <a:bodyPr/>
                    <a:lstStyle/>
                    <a:p>
                      <a:pPr algn="ctr"/>
                      <a:r>
                        <a:rPr lang="en-US" altLang="zh-Hans" dirty="0"/>
                        <a:t>25</a:t>
                      </a:r>
                      <a:endParaRPr lang="en-US" dirty="0"/>
                    </a:p>
                  </a:txBody>
                  <a:tcPr>
                    <a:solidFill>
                      <a:schemeClr val="accent6">
                        <a:lumMod val="40000"/>
                        <a:lumOff val="60000"/>
                      </a:schemeClr>
                    </a:solidFill>
                  </a:tcPr>
                </a:tc>
                <a:extLst>
                  <a:ext uri="{0D108BD9-81ED-4DB2-BD59-A6C34878D82A}">
                    <a16:rowId xmlns:a16="http://schemas.microsoft.com/office/drawing/2014/main" val="2846867189"/>
                  </a:ext>
                </a:extLst>
              </a:tr>
              <a:tr h="370840">
                <a:tc>
                  <a:txBody>
                    <a:bodyPr/>
                    <a:lstStyle/>
                    <a:p>
                      <a:pPr algn="ctr"/>
                      <a:r>
                        <a:rPr lang="en-US" altLang="zh-Hans" dirty="0"/>
                        <a:t>32.5</a:t>
                      </a:r>
                      <a:endParaRPr lang="en-US" dirty="0"/>
                    </a:p>
                  </a:txBody>
                  <a:tcPr/>
                </a:tc>
                <a:extLst>
                  <a:ext uri="{0D108BD9-81ED-4DB2-BD59-A6C34878D82A}">
                    <a16:rowId xmlns:a16="http://schemas.microsoft.com/office/drawing/2014/main" val="192114545"/>
                  </a:ext>
                </a:extLst>
              </a:tr>
            </a:tbl>
          </a:graphicData>
        </a:graphic>
      </p:graphicFrame>
      <p:sp>
        <p:nvSpPr>
          <p:cNvPr id="28" name="Curved Left Arrow 27">
            <a:extLst>
              <a:ext uri="{FF2B5EF4-FFF2-40B4-BE49-F238E27FC236}">
                <a16:creationId xmlns:a16="http://schemas.microsoft.com/office/drawing/2014/main" id="{961ABA49-83ED-2043-9428-C76E81992793}"/>
              </a:ext>
            </a:extLst>
          </p:cNvPr>
          <p:cNvSpPr/>
          <p:nvPr/>
        </p:nvSpPr>
        <p:spPr>
          <a:xfrm>
            <a:off x="5637276" y="5534587"/>
            <a:ext cx="512064" cy="5692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3EEACA44-F3FC-0B4F-9359-16E9CE5930CC}"/>
              </a:ext>
            </a:extLst>
          </p:cNvPr>
          <p:cNvSpPr/>
          <p:nvPr/>
        </p:nvSpPr>
        <p:spPr>
          <a:xfrm>
            <a:off x="6237732" y="5596101"/>
            <a:ext cx="508473" cy="369332"/>
          </a:xfrm>
          <a:prstGeom prst="rect">
            <a:avLst/>
          </a:prstGeom>
        </p:spPr>
        <p:txBody>
          <a:bodyPr wrap="none">
            <a:spAutoFit/>
          </a:bodyPr>
          <a:lstStyle/>
          <a:p>
            <a:r>
              <a:rPr lang="en-US" altLang="zh-Hans" dirty="0">
                <a:latin typeface="Open Sans Light" charset="0"/>
                <a:ea typeface="Open Sans Light" charset="0"/>
                <a:cs typeface="Open Sans Light" charset="0"/>
              </a:rPr>
              <a:t>5/2</a:t>
            </a:r>
            <a:endParaRPr lang="en-US" dirty="0"/>
          </a:p>
        </p:txBody>
      </p:sp>
      <p:sp>
        <p:nvSpPr>
          <p:cNvPr id="30" name="Rectangle 29">
            <a:extLst>
              <a:ext uri="{FF2B5EF4-FFF2-40B4-BE49-F238E27FC236}">
                <a16:creationId xmlns:a16="http://schemas.microsoft.com/office/drawing/2014/main" id="{E91046B7-E6B7-8D4B-9C4B-601163B2F313}"/>
              </a:ext>
            </a:extLst>
          </p:cNvPr>
          <p:cNvSpPr/>
          <p:nvPr/>
        </p:nvSpPr>
        <p:spPr>
          <a:xfrm>
            <a:off x="6843727" y="4245120"/>
            <a:ext cx="1597681" cy="369332"/>
          </a:xfrm>
          <a:prstGeom prst="rect">
            <a:avLst/>
          </a:prstGeom>
        </p:spPr>
        <p:txBody>
          <a:bodyPr wrap="none">
            <a:spAutoFit/>
          </a:bodyPr>
          <a:lstStyle/>
          <a:p>
            <a:r>
              <a:rPr lang="en-US" altLang="zh-Hans" dirty="0">
                <a:latin typeface="Open Sans Light" charset="0"/>
                <a:ea typeface="Open Sans Light" charset="0"/>
                <a:cs typeface="Open Sans Light" charset="0"/>
              </a:rPr>
              <a:t>Final</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allocation</a:t>
            </a:r>
            <a:endParaRPr lang="en-US" dirty="0"/>
          </a:p>
        </p:txBody>
      </p:sp>
      <p:sp>
        <p:nvSpPr>
          <p:cNvPr id="31" name="Curved Left Arrow 30">
            <a:extLst>
              <a:ext uri="{FF2B5EF4-FFF2-40B4-BE49-F238E27FC236}">
                <a16:creationId xmlns:a16="http://schemas.microsoft.com/office/drawing/2014/main" id="{E2F6D263-4577-E246-BB04-03F4621BB3EF}"/>
              </a:ext>
            </a:extLst>
          </p:cNvPr>
          <p:cNvSpPr/>
          <p:nvPr/>
        </p:nvSpPr>
        <p:spPr>
          <a:xfrm flipV="1">
            <a:off x="5658612" y="4731023"/>
            <a:ext cx="512064" cy="9180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a:extLst>
              <a:ext uri="{FF2B5EF4-FFF2-40B4-BE49-F238E27FC236}">
                <a16:creationId xmlns:a16="http://schemas.microsoft.com/office/drawing/2014/main" id="{ED468644-5FC7-D34C-8045-F60AD8FB90FB}"/>
              </a:ext>
            </a:extLst>
          </p:cNvPr>
          <p:cNvSpPr/>
          <p:nvPr/>
        </p:nvSpPr>
        <p:spPr>
          <a:xfrm flipV="1">
            <a:off x="3669793" y="4731022"/>
            <a:ext cx="512064" cy="58465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33" name="Table 32">
            <a:extLst>
              <a:ext uri="{FF2B5EF4-FFF2-40B4-BE49-F238E27FC236}">
                <a16:creationId xmlns:a16="http://schemas.microsoft.com/office/drawing/2014/main" id="{F1F98BF3-961A-1E4B-9F41-35A168625112}"/>
              </a:ext>
            </a:extLst>
          </p:cNvPr>
          <p:cNvGraphicFramePr>
            <a:graphicFrameLocks noGrp="1"/>
          </p:cNvGraphicFramePr>
          <p:nvPr>
            <p:extLst>
              <p:ext uri="{D42A27DB-BD31-4B8C-83A1-F6EECF244321}">
                <p14:modId xmlns:p14="http://schemas.microsoft.com/office/powerpoint/2010/main" val="3624630514"/>
              </p:ext>
            </p:extLst>
          </p:nvPr>
        </p:nvGraphicFramePr>
        <p:xfrm>
          <a:off x="7344134" y="4649585"/>
          <a:ext cx="596865" cy="1483360"/>
        </p:xfrm>
        <a:graphic>
          <a:graphicData uri="http://schemas.openxmlformats.org/drawingml/2006/table">
            <a:tbl>
              <a:tblPr firstRow="1" bandRow="1">
                <a:tableStyleId>{5940675A-B579-460E-94D1-54222C63F5DA}</a:tableStyleId>
              </a:tblPr>
              <a:tblGrid>
                <a:gridCol w="596865">
                  <a:extLst>
                    <a:ext uri="{9D8B030D-6E8A-4147-A177-3AD203B41FA5}">
                      <a16:colId xmlns:a16="http://schemas.microsoft.com/office/drawing/2014/main" val="3003793626"/>
                    </a:ext>
                  </a:extLst>
                </a:gridCol>
              </a:tblGrid>
              <a:tr h="370840">
                <a:tc>
                  <a:txBody>
                    <a:bodyPr/>
                    <a:lstStyle/>
                    <a:p>
                      <a:pPr algn="ctr"/>
                      <a:r>
                        <a:rPr lang="en-US" altLang="zh-Hans" dirty="0"/>
                        <a:t>32.5</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10</a:t>
                      </a:r>
                      <a:endParaRPr lang="en-US" dirty="0"/>
                    </a:p>
                  </a:txBody>
                  <a:tcPr>
                    <a:noFill/>
                  </a:tcPr>
                </a:tc>
                <a:extLst>
                  <a:ext uri="{0D108BD9-81ED-4DB2-BD59-A6C34878D82A}">
                    <a16:rowId xmlns:a16="http://schemas.microsoft.com/office/drawing/2014/main" val="2127198713"/>
                  </a:ext>
                </a:extLst>
              </a:tr>
              <a:tr h="370840">
                <a:tc>
                  <a:txBody>
                    <a:bodyPr/>
                    <a:lstStyle/>
                    <a:p>
                      <a:pPr algn="ctr"/>
                      <a:r>
                        <a:rPr lang="en-US" altLang="zh-Hans" dirty="0"/>
                        <a:t>25</a:t>
                      </a:r>
                      <a:endParaRPr lang="en-US" dirty="0"/>
                    </a:p>
                  </a:txBody>
                  <a:tcPr>
                    <a:noFill/>
                  </a:tcPr>
                </a:tc>
                <a:extLst>
                  <a:ext uri="{0D108BD9-81ED-4DB2-BD59-A6C34878D82A}">
                    <a16:rowId xmlns:a16="http://schemas.microsoft.com/office/drawing/2014/main" val="2846867189"/>
                  </a:ext>
                </a:extLst>
              </a:tr>
              <a:tr h="370840">
                <a:tc>
                  <a:txBody>
                    <a:bodyPr/>
                    <a:lstStyle/>
                    <a:p>
                      <a:pPr algn="ctr"/>
                      <a:r>
                        <a:rPr lang="en-US" altLang="zh-Hans" dirty="0"/>
                        <a:t>32.5</a:t>
                      </a:r>
                      <a:endParaRPr lang="en-US" dirty="0"/>
                    </a:p>
                  </a:txBody>
                  <a:tcPr/>
                </a:tc>
                <a:extLst>
                  <a:ext uri="{0D108BD9-81ED-4DB2-BD59-A6C34878D82A}">
                    <a16:rowId xmlns:a16="http://schemas.microsoft.com/office/drawing/2014/main" val="192114545"/>
                  </a:ext>
                </a:extLst>
              </a:tr>
            </a:tbl>
          </a:graphicData>
        </a:graphic>
      </p:graphicFrame>
    </p:spTree>
    <p:extLst>
      <p:ext uri="{BB962C8B-B14F-4D97-AF65-F5344CB8AC3E}">
        <p14:creationId xmlns:p14="http://schemas.microsoft.com/office/powerpoint/2010/main" val="333461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9"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dissolve">
                                      <p:cBhvr>
                                        <p:cTn id="31" dur="500"/>
                                        <p:tgtEl>
                                          <p:spTgt spid="3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dissolve">
                                      <p:cBhvr>
                                        <p:cTn id="34" dur="500"/>
                                        <p:tgtEl>
                                          <p:spTgt spid="3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par>
                                <p:cTn id="38" presetID="9"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dissolv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p:bldP spid="30" grpId="0"/>
      <p:bldP spid="31"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4953000"/>
          </a:xfrm>
        </p:spPr>
        <p:txBody>
          <a:bodyPr>
            <a:normAutofit/>
          </a:bodyPr>
          <a:lstStyle/>
          <a:p>
            <a:r>
              <a:rPr lang="en-US" altLang="zh-Hans" dirty="0">
                <a:latin typeface="Open Sans Light" charset="0"/>
                <a:ea typeface="Open Sans Light" charset="0"/>
                <a:cs typeface="Open Sans Light" charset="0"/>
              </a:rPr>
              <a:t>Dominant Resource Fairness, DRF</a:t>
            </a:r>
          </a:p>
          <a:p>
            <a:pPr lvl="1"/>
            <a:r>
              <a:rPr lang="en-US" altLang="zh-Hans" dirty="0">
                <a:latin typeface="Open Sans Light" charset="0"/>
                <a:ea typeface="Open Sans Light" charset="0"/>
                <a:cs typeface="Open Sans Light" charset="0"/>
              </a:rPr>
              <a:t>Besides the fairness among users, it also considers the needs of users for different types of resources </a:t>
            </a:r>
          </a:p>
          <a:p>
            <a:pPr lvl="1"/>
            <a:endParaRPr lang="en-US" altLang="zh-Hans" dirty="0">
              <a:latin typeface="Open Sans Light" charset="0"/>
              <a:ea typeface="Open Sans Light" charset="0"/>
              <a:cs typeface="Open Sans Light" charset="0"/>
            </a:endParaRPr>
          </a:p>
          <a:p>
            <a:pPr lvl="1"/>
            <a:r>
              <a:rPr lang="en-US" altLang="zh-Hans" dirty="0">
                <a:latin typeface="Open Sans Light" charset="0"/>
                <a:ea typeface="Open Sans Light" charset="0"/>
                <a:cs typeface="Open Sans Light" charset="0"/>
              </a:rPr>
              <a:t>Can satisfy as many users as possible</a:t>
            </a:r>
            <a:endParaRPr lang="en-US" dirty="0"/>
          </a:p>
        </p:txBody>
      </p:sp>
    </p:spTree>
    <p:extLst>
      <p:ext uri="{BB962C8B-B14F-4D97-AF65-F5344CB8AC3E}">
        <p14:creationId xmlns:p14="http://schemas.microsoft.com/office/powerpoint/2010/main" val="77010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1752600"/>
          </a:xfrm>
        </p:spPr>
        <p:txBody>
          <a:bodyPr>
            <a:normAutofit fontScale="85000" lnSpcReduction="20000"/>
          </a:bodyPr>
          <a:lstStyle/>
          <a:p>
            <a:r>
              <a:rPr lang="en-US" altLang="zh-Hans" dirty="0">
                <a:latin typeface="Open Sans Light" charset="0"/>
                <a:ea typeface="Open Sans Light" charset="0"/>
                <a:cs typeface="Open Sans Light" charset="0"/>
              </a:rPr>
              <a:t>Dominant Resource Fairness Case</a:t>
            </a:r>
          </a:p>
          <a:p>
            <a:pPr lvl="1"/>
            <a:r>
              <a:rPr lang="en-US" altLang="zh-Hans" dirty="0">
                <a:latin typeface="Open Sans Light" charset="0"/>
                <a:ea typeface="Open Sans Light" charset="0"/>
                <a:cs typeface="Open Sans Light" charset="0"/>
              </a:rPr>
              <a:t>Suppose we have 18 CPUs and 36GB memory</a:t>
            </a:r>
          </a:p>
          <a:p>
            <a:pPr lvl="1"/>
            <a:r>
              <a:rPr lang="en-US" dirty="0">
                <a:latin typeface="Open Sans Light" charset="0"/>
              </a:rPr>
              <a:t>A: memory-bound task, &lt;2 CPU, 8 GB&gt;</a:t>
            </a:r>
          </a:p>
          <a:p>
            <a:pPr lvl="1"/>
            <a:r>
              <a:rPr lang="en-US" dirty="0">
                <a:latin typeface="Open Sans Light" charset="0"/>
              </a:rPr>
              <a:t>B: CPU-bound task, &lt;6 CPU, 2 GB&gt;</a:t>
            </a:r>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C3B117F1-C797-4C46-9A0E-7C48A5520A93}"/>
                  </a:ext>
                </a:extLst>
              </p:cNvPr>
              <p:cNvSpPr txBox="1">
                <a:spLocks/>
              </p:cNvSpPr>
              <p:nvPr/>
            </p:nvSpPr>
            <p:spPr>
              <a:xfrm>
                <a:off x="419793" y="3402676"/>
                <a:ext cx="8229600" cy="2845724"/>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altLang="zh-Hans" dirty="0">
                    <a:latin typeface="Open Sans Light" charset="0"/>
                    <a:ea typeface="Open Sans Light" charset="0"/>
                    <a:cs typeface="Open Sans Light" charset="0"/>
                  </a:rPr>
                  <a:t>Step 1: Calculate resource allocation</a:t>
                </a:r>
              </a:p>
              <a:p>
                <a:pPr lvl="1"/>
                <a:r>
                  <a:rPr lang="en-US" altLang="zh-Hans" dirty="0">
                    <a:latin typeface="Open Sans Light" charset="0"/>
                    <a:ea typeface="Open Sans Light" charset="0"/>
                    <a:cs typeface="Open Sans Light" charset="0"/>
                  </a:rPr>
                  <a:t>Suppose the number of task A and B are x and y, respectively</a:t>
                </a:r>
              </a:p>
              <a:p>
                <a:pPr lvl="1"/>
                <a:r>
                  <a:rPr lang="en-US" altLang="zh-Hans" dirty="0">
                    <a:latin typeface="Open Sans Light" charset="0"/>
                    <a:ea typeface="Open Sans Light" charset="0"/>
                    <a:cs typeface="Open Sans Light" charset="0"/>
                  </a:rPr>
                  <a:t>A needed resources: &lt;2x, 8x&gt;</a:t>
                </a:r>
              </a:p>
              <a:p>
                <a:pPr lvl="1"/>
                <a:r>
                  <a:rPr lang="en-US" altLang="zh-Hans" dirty="0">
                    <a:latin typeface="Open Sans Light" charset="0"/>
                    <a:ea typeface="Open Sans Light" charset="0"/>
                    <a:cs typeface="Open Sans Light" charset="0"/>
                  </a:rPr>
                  <a:t>B needed resources: &lt;6y, 2y&gt;</a:t>
                </a:r>
              </a:p>
              <a:p>
                <a:pPr lvl="1"/>
                <a:r>
                  <a:rPr lang="en-US" altLang="zh-Hans" dirty="0">
                    <a:latin typeface="Open Sans Light" charset="0"/>
                    <a:ea typeface="Open Sans Light" charset="0"/>
                    <a:cs typeface="Open Sans Light" charset="0"/>
                  </a:rPr>
                  <a:t>Total resources needed: &lt;2x+6y, 8x+2y&gt;</a:t>
                </a:r>
              </a:p>
              <a:p>
                <a:pPr lvl="1"/>
                <a:r>
                  <a:rPr lang="en-US" dirty="0">
                    <a:latin typeface="Open Sans Light" charset="0"/>
                  </a:rPr>
                  <a:t>Resource constrains: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+6</m:t>
                          </m:r>
                          <m:r>
                            <a:rPr lang="en-US" b="0" i="1" smtClean="0">
                              <a:latin typeface="Cambria Math" panose="02040503050406030204" pitchFamily="18" charset="0"/>
                            </a:rPr>
                            <m:t>𝑦</m:t>
                          </m:r>
                          <m:r>
                            <a:rPr lang="en-US" b="0" i="1" smtClean="0">
                              <a:latin typeface="Cambria Math" panose="02040503050406030204" pitchFamily="18" charset="0"/>
                            </a:rPr>
                            <m:t>≤18</m:t>
                          </m:r>
                        </m:e>
                      </m:mr>
                      <m:mr>
                        <m:e>
                          <m:r>
                            <a:rPr lang="en-US" b="0" i="1" smtClean="0">
                              <a:latin typeface="Cambria Math" panose="02040503050406030204" pitchFamily="18" charset="0"/>
                            </a:rPr>
                            <m:t>8</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≤36</m:t>
                          </m:r>
                        </m:e>
                      </m:mr>
                    </m:m>
                  </m:oMath>
                </a14:m>
                <a:endParaRPr lang="en-US" dirty="0">
                  <a:latin typeface="Open Sans Light" charset="0"/>
                </a:endParaRPr>
              </a:p>
            </p:txBody>
          </p:sp>
        </mc:Choice>
        <mc:Fallback xmlns="">
          <p:sp>
            <p:nvSpPr>
              <p:cNvPr id="6" name="Content Placeholder 4">
                <a:extLst>
                  <a:ext uri="{FF2B5EF4-FFF2-40B4-BE49-F238E27FC236}">
                    <a16:creationId xmlns:a16="http://schemas.microsoft.com/office/drawing/2014/main" id="{C3B117F1-C797-4C46-9A0E-7C48A5520A93}"/>
                  </a:ext>
                </a:extLst>
              </p:cNvPr>
              <p:cNvSpPr txBox="1">
                <a:spLocks noRot="1" noChangeAspect="1" noMove="1" noResize="1" noEditPoints="1" noAdjustHandles="1" noChangeArrowheads="1" noChangeShapeType="1" noTextEdit="1"/>
              </p:cNvSpPr>
              <p:nvPr/>
            </p:nvSpPr>
            <p:spPr>
              <a:xfrm>
                <a:off x="419793" y="3402676"/>
                <a:ext cx="8229600" cy="2845724"/>
              </a:xfrm>
              <a:prstGeom prst="rect">
                <a:avLst/>
              </a:prstGeom>
              <a:blipFill>
                <a:blip r:embed="rId2"/>
                <a:stretch>
                  <a:fillRect l="-1233" t="-1333"/>
                </a:stretch>
              </a:blipFill>
            </p:spPr>
            <p:txBody>
              <a:bodyPr/>
              <a:lstStyle/>
              <a:p>
                <a:r>
                  <a:rPr lang="en-US">
                    <a:noFill/>
                  </a:rPr>
                  <a:t> </a:t>
                </a:r>
              </a:p>
            </p:txBody>
          </p:sp>
        </mc:Fallback>
      </mc:AlternateContent>
    </p:spTree>
    <p:extLst>
      <p:ext uri="{BB962C8B-B14F-4D97-AF65-F5344CB8AC3E}">
        <p14:creationId xmlns:p14="http://schemas.microsoft.com/office/powerpoint/2010/main" val="3634904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1752600"/>
          </a:xfrm>
        </p:spPr>
        <p:txBody>
          <a:bodyPr>
            <a:normAutofit fontScale="85000" lnSpcReduction="20000"/>
          </a:bodyPr>
          <a:lstStyle/>
          <a:p>
            <a:r>
              <a:rPr lang="en-US" altLang="zh-Hans" dirty="0">
                <a:latin typeface="Open Sans Light" charset="0"/>
                <a:ea typeface="Open Sans Light" charset="0"/>
                <a:cs typeface="Open Sans Light" charset="0"/>
              </a:rPr>
              <a:t>Dominant Resource Fairness Case</a:t>
            </a:r>
          </a:p>
          <a:p>
            <a:pPr lvl="1"/>
            <a:r>
              <a:rPr lang="en-US" altLang="zh-Hans" dirty="0">
                <a:latin typeface="Open Sans Light" charset="0"/>
                <a:ea typeface="Open Sans Light" charset="0"/>
                <a:cs typeface="Open Sans Light" charset="0"/>
              </a:rPr>
              <a:t>Suppose we have 18 CPUs and 36GB memory</a:t>
            </a:r>
          </a:p>
          <a:p>
            <a:pPr lvl="1"/>
            <a:r>
              <a:rPr lang="en-US" dirty="0">
                <a:latin typeface="Open Sans Light" charset="0"/>
              </a:rPr>
              <a:t>A: memory-bound task, &lt;2 CPU, 8 GB&gt;</a:t>
            </a:r>
          </a:p>
          <a:p>
            <a:pPr lvl="1"/>
            <a:r>
              <a:rPr lang="en-US" dirty="0">
                <a:latin typeface="Open Sans Light" charset="0"/>
              </a:rPr>
              <a:t>B: CPU-bound task, &lt;6 CPU, 2 GB&gt;</a:t>
            </a:r>
          </a:p>
        </p:txBody>
      </p:sp>
      <p:sp>
        <p:nvSpPr>
          <p:cNvPr id="6" name="Content Placeholder 4">
            <a:extLst>
              <a:ext uri="{FF2B5EF4-FFF2-40B4-BE49-F238E27FC236}">
                <a16:creationId xmlns:a16="http://schemas.microsoft.com/office/drawing/2014/main" id="{C3B117F1-C797-4C46-9A0E-7C48A5520A93}"/>
              </a:ext>
            </a:extLst>
          </p:cNvPr>
          <p:cNvSpPr txBox="1">
            <a:spLocks/>
          </p:cNvSpPr>
          <p:nvPr/>
        </p:nvSpPr>
        <p:spPr>
          <a:xfrm>
            <a:off x="423949" y="3644438"/>
            <a:ext cx="8229600" cy="2464724"/>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altLang="zh-Hans" dirty="0">
                <a:latin typeface="Open Sans Light" charset="0"/>
                <a:ea typeface="Open Sans Light" charset="0"/>
                <a:cs typeface="Open Sans Light" charset="0"/>
              </a:rPr>
              <a:t>Step 2: Define the main resource limitation for each task</a:t>
            </a:r>
          </a:p>
          <a:p>
            <a:pPr lvl="1"/>
            <a:r>
              <a:rPr lang="en-US" dirty="0">
                <a:latin typeface="Open Sans Light" charset="0"/>
              </a:rPr>
              <a:t>For each A, it needs 2/18 system CPU, 8/36 system memory, so memory limits A’s number</a:t>
            </a:r>
          </a:p>
          <a:p>
            <a:pPr lvl="1"/>
            <a:r>
              <a:rPr lang="en-US" dirty="0">
                <a:latin typeface="Open Sans Light" charset="0"/>
              </a:rPr>
              <a:t>For each B, it needs 6/18 system CPU, 2/36 system memory, so CPU limits B’s number</a:t>
            </a:r>
          </a:p>
          <a:p>
            <a:pPr lvl="1"/>
            <a:endParaRPr lang="en-US" dirty="0">
              <a:latin typeface="Open Sans Light" charset="0"/>
            </a:endParaRPr>
          </a:p>
        </p:txBody>
      </p:sp>
      <p:graphicFrame>
        <p:nvGraphicFramePr>
          <p:cNvPr id="7" name="Table 6">
            <a:extLst>
              <a:ext uri="{FF2B5EF4-FFF2-40B4-BE49-F238E27FC236}">
                <a16:creationId xmlns:a16="http://schemas.microsoft.com/office/drawing/2014/main" id="{C4F5E129-3446-EE44-AE88-FE331A763AD7}"/>
              </a:ext>
            </a:extLst>
          </p:cNvPr>
          <p:cNvGraphicFramePr>
            <a:graphicFrameLocks noGrp="1"/>
          </p:cNvGraphicFramePr>
          <p:nvPr>
            <p:extLst>
              <p:ext uri="{D42A27DB-BD31-4B8C-83A1-F6EECF244321}">
                <p14:modId xmlns:p14="http://schemas.microsoft.com/office/powerpoint/2010/main" val="3507146687"/>
              </p:ext>
            </p:extLst>
          </p:nvPr>
        </p:nvGraphicFramePr>
        <p:xfrm>
          <a:off x="7079119" y="2712720"/>
          <a:ext cx="1600200" cy="822960"/>
        </p:xfrm>
        <a:graphic>
          <a:graphicData uri="http://schemas.openxmlformats.org/drawingml/2006/table">
            <a:tbl>
              <a:tblPr firstRow="1" bandRow="1">
                <a:tableStyleId>{5C22544A-7EE6-4342-B048-85BDC9FD1C3A}</a:tableStyleId>
              </a:tblPr>
              <a:tblGrid>
                <a:gridCol w="290945">
                  <a:extLst>
                    <a:ext uri="{9D8B030D-6E8A-4147-A177-3AD203B41FA5}">
                      <a16:colId xmlns:a16="http://schemas.microsoft.com/office/drawing/2014/main" val="1027688835"/>
                    </a:ext>
                  </a:extLst>
                </a:gridCol>
                <a:gridCol w="581891">
                  <a:extLst>
                    <a:ext uri="{9D8B030D-6E8A-4147-A177-3AD203B41FA5}">
                      <a16:colId xmlns:a16="http://schemas.microsoft.com/office/drawing/2014/main" val="15362651"/>
                    </a:ext>
                  </a:extLst>
                </a:gridCol>
                <a:gridCol w="727364">
                  <a:extLst>
                    <a:ext uri="{9D8B030D-6E8A-4147-A177-3AD203B41FA5}">
                      <a16:colId xmlns:a16="http://schemas.microsoft.com/office/drawing/2014/main" val="3932097188"/>
                    </a:ext>
                  </a:extLst>
                </a:gridCol>
              </a:tblGrid>
              <a:tr h="145904">
                <a:tc>
                  <a:txBody>
                    <a:bodyPr/>
                    <a:lstStyle/>
                    <a:p>
                      <a:endParaRPr lang="en-US" sz="1200" dirty="0"/>
                    </a:p>
                  </a:txBody>
                  <a:tcPr/>
                </a:tc>
                <a:tc>
                  <a:txBody>
                    <a:bodyPr/>
                    <a:lstStyle/>
                    <a:p>
                      <a:r>
                        <a:rPr lang="en-US" sz="1200" dirty="0"/>
                        <a:t>CPU</a:t>
                      </a:r>
                    </a:p>
                  </a:txBody>
                  <a:tcPr/>
                </a:tc>
                <a:tc>
                  <a:txBody>
                    <a:bodyPr/>
                    <a:lstStyle/>
                    <a:p>
                      <a:r>
                        <a:rPr lang="en-US" sz="1200" dirty="0"/>
                        <a:t>Memory</a:t>
                      </a:r>
                    </a:p>
                  </a:txBody>
                  <a:tcPr/>
                </a:tc>
                <a:extLst>
                  <a:ext uri="{0D108BD9-81ED-4DB2-BD59-A6C34878D82A}">
                    <a16:rowId xmlns:a16="http://schemas.microsoft.com/office/drawing/2014/main" val="707569111"/>
                  </a:ext>
                </a:extLst>
              </a:tr>
              <a:tr h="197241">
                <a:tc>
                  <a:txBody>
                    <a:bodyPr/>
                    <a:lstStyle/>
                    <a:p>
                      <a:r>
                        <a:rPr lang="en-US" sz="1200" dirty="0"/>
                        <a:t>A</a:t>
                      </a:r>
                    </a:p>
                  </a:txBody>
                  <a:tcPr/>
                </a:tc>
                <a:tc>
                  <a:txBody>
                    <a:bodyPr/>
                    <a:lstStyle/>
                    <a:p>
                      <a:r>
                        <a:rPr lang="en-US" sz="1200" dirty="0"/>
                        <a:t>2x/18</a:t>
                      </a:r>
                    </a:p>
                  </a:txBody>
                  <a:tcPr/>
                </a:tc>
                <a:tc>
                  <a:txBody>
                    <a:bodyPr/>
                    <a:lstStyle/>
                    <a:p>
                      <a:r>
                        <a:rPr lang="en-US" sz="1200" dirty="0"/>
                        <a:t>8y/36</a:t>
                      </a:r>
                    </a:p>
                  </a:txBody>
                  <a:tcPr/>
                </a:tc>
                <a:extLst>
                  <a:ext uri="{0D108BD9-81ED-4DB2-BD59-A6C34878D82A}">
                    <a16:rowId xmlns:a16="http://schemas.microsoft.com/office/drawing/2014/main" val="1460036071"/>
                  </a:ext>
                </a:extLst>
              </a:tr>
              <a:tr h="197241">
                <a:tc>
                  <a:txBody>
                    <a:bodyPr/>
                    <a:lstStyle/>
                    <a:p>
                      <a:r>
                        <a:rPr lang="en-US" sz="1200" dirty="0"/>
                        <a:t>B</a:t>
                      </a:r>
                    </a:p>
                  </a:txBody>
                  <a:tcPr/>
                </a:tc>
                <a:tc>
                  <a:txBody>
                    <a:bodyPr/>
                    <a:lstStyle/>
                    <a:p>
                      <a:r>
                        <a:rPr lang="en-US" sz="1200" dirty="0"/>
                        <a:t>6x/18</a:t>
                      </a:r>
                    </a:p>
                  </a:txBody>
                  <a:tcPr/>
                </a:tc>
                <a:tc>
                  <a:txBody>
                    <a:bodyPr/>
                    <a:lstStyle/>
                    <a:p>
                      <a:r>
                        <a:rPr lang="en-US" sz="1200" dirty="0"/>
                        <a:t>2y/36</a:t>
                      </a:r>
                    </a:p>
                  </a:txBody>
                  <a:tcPr/>
                </a:tc>
                <a:extLst>
                  <a:ext uri="{0D108BD9-81ED-4DB2-BD59-A6C34878D82A}">
                    <a16:rowId xmlns:a16="http://schemas.microsoft.com/office/drawing/2014/main" val="2870774277"/>
                  </a:ext>
                </a:extLst>
              </a:tr>
            </a:tbl>
          </a:graphicData>
        </a:graphic>
      </p:graphicFrame>
    </p:spTree>
    <p:extLst>
      <p:ext uri="{BB962C8B-B14F-4D97-AF65-F5344CB8AC3E}">
        <p14:creationId xmlns:p14="http://schemas.microsoft.com/office/powerpoint/2010/main" val="279762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1752600"/>
          </a:xfrm>
        </p:spPr>
        <p:txBody>
          <a:bodyPr>
            <a:normAutofit fontScale="85000" lnSpcReduction="20000"/>
          </a:bodyPr>
          <a:lstStyle/>
          <a:p>
            <a:r>
              <a:rPr lang="en-US" altLang="zh-Hans" dirty="0">
                <a:latin typeface="Open Sans Light" charset="0"/>
                <a:ea typeface="Open Sans Light" charset="0"/>
                <a:cs typeface="Open Sans Light" charset="0"/>
              </a:rPr>
              <a:t>Dominant Resource Fairness Case</a:t>
            </a:r>
          </a:p>
          <a:p>
            <a:pPr lvl="1"/>
            <a:r>
              <a:rPr lang="en-US" altLang="zh-Hans" dirty="0">
                <a:latin typeface="Open Sans Light" charset="0"/>
                <a:ea typeface="Open Sans Light" charset="0"/>
                <a:cs typeface="Open Sans Light" charset="0"/>
              </a:rPr>
              <a:t>Suppose we have 18 CPUs and 36GB memory</a:t>
            </a:r>
          </a:p>
          <a:p>
            <a:pPr lvl="1"/>
            <a:r>
              <a:rPr lang="en-US" dirty="0">
                <a:latin typeface="Open Sans Light" charset="0"/>
              </a:rPr>
              <a:t>A: memory-bound task, &lt;2 CPU, 8 GB&gt;</a:t>
            </a:r>
          </a:p>
          <a:p>
            <a:pPr lvl="1"/>
            <a:r>
              <a:rPr lang="en-US" dirty="0">
                <a:latin typeface="Open Sans Light" charset="0"/>
              </a:rPr>
              <a:t>B: CPU-bound task, &lt;6 CPU, 2 GB&gt;</a:t>
            </a:r>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C3B117F1-C797-4C46-9A0E-7C48A5520A93}"/>
                  </a:ext>
                </a:extLst>
              </p:cNvPr>
              <p:cNvSpPr txBox="1">
                <a:spLocks/>
              </p:cNvSpPr>
              <p:nvPr/>
            </p:nvSpPr>
            <p:spPr>
              <a:xfrm>
                <a:off x="419793" y="3402676"/>
                <a:ext cx="8229600" cy="2845724"/>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altLang="zh-Hans" dirty="0">
                    <a:latin typeface="Open Sans Light" charset="0"/>
                    <a:ea typeface="Open Sans Light" charset="0"/>
                    <a:cs typeface="Open Sans Light" charset="0"/>
                  </a:rPr>
                  <a:t>Step 3: balance the resource utilization of all tasks, maximum the resource usage which does not limit the task number</a:t>
                </a:r>
              </a:p>
              <a:p>
                <a:pPr lvl="1"/>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+6</m:t>
                          </m:r>
                          <m:r>
                            <a:rPr lang="en-US" i="1">
                              <a:latin typeface="Cambria Math" panose="02040503050406030204" pitchFamily="18" charset="0"/>
                            </a:rPr>
                            <m:t>𝑦</m:t>
                          </m:r>
                          <m:r>
                            <a:rPr lang="en-US" i="1">
                              <a:latin typeface="Cambria Math" panose="02040503050406030204" pitchFamily="18" charset="0"/>
                            </a:rPr>
                            <m:t>≤18</m:t>
                          </m:r>
                        </m:e>
                      </m:mr>
                      <m:mr>
                        <m:e>
                          <m:eqArr>
                            <m:eqArrPr>
                              <m:ctrlPr>
                                <a:rPr lang="en-US" i="1">
                                  <a:latin typeface="Cambria Math" panose="02040503050406030204" pitchFamily="18" charset="0"/>
                                </a:rPr>
                              </m:ctrlPr>
                            </m:eqArrPr>
                            <m:e>
                              <m:r>
                                <a:rPr lang="en-US" i="1">
                                  <a:latin typeface="Cambria Math" panose="02040503050406030204" pitchFamily="18" charset="0"/>
                                </a:rPr>
                                <m:t>8</m:t>
                              </m:r>
                              <m:r>
                                <a:rPr lang="en-US" i="1">
                                  <a:latin typeface="Cambria Math" panose="02040503050406030204" pitchFamily="18" charset="0"/>
                                </a:rPr>
                                <m:t>𝑥</m:t>
                              </m:r>
                              <m:r>
                                <a:rPr lang="en-US" i="1">
                                  <a:latin typeface="Cambria Math" panose="02040503050406030204" pitchFamily="18" charset="0"/>
                                </a:rPr>
                                <m:t>+2</m:t>
                              </m:r>
                              <m:r>
                                <a:rPr lang="en-US" i="1">
                                  <a:latin typeface="Cambria Math" panose="02040503050406030204" pitchFamily="18" charset="0"/>
                                </a:rPr>
                                <m:t>𝑦</m:t>
                              </m:r>
                              <m:r>
                                <a:rPr lang="en-US" i="1">
                                  <a:latin typeface="Cambria Math" panose="02040503050406030204" pitchFamily="18" charset="0"/>
                                </a:rPr>
                                <m:t>≤36</m:t>
                              </m:r>
                            </m:e>
                            <m:e>
                              <m:f>
                                <m:fPr>
                                  <m:ctrlPr>
                                    <a:rPr lang="en-US" b="0" i="1" smtClean="0">
                                      <a:latin typeface="Cambria Math" panose="02040503050406030204" pitchFamily="18" charset="0"/>
                                    </a:rPr>
                                  </m:ctrlPr>
                                </m:fPr>
                                <m:num>
                                  <m:r>
                                    <a:rPr lang="en-US" b="0" i="1" smtClean="0">
                                      <a:latin typeface="Cambria Math" panose="02040503050406030204" pitchFamily="18" charset="0"/>
                                    </a:rPr>
                                    <m:t>8</m:t>
                                  </m:r>
                                  <m:r>
                                    <a:rPr lang="en-US" b="0" i="1" smtClean="0">
                                      <a:latin typeface="Cambria Math" panose="02040503050406030204" pitchFamily="18" charset="0"/>
                                    </a:rPr>
                                    <m:t>𝑥</m:t>
                                  </m:r>
                                </m:num>
                                <m:den>
                                  <m:r>
                                    <a:rPr lang="en-US" b="0" i="1" smtClean="0">
                                      <a:latin typeface="Cambria Math" panose="02040503050406030204" pitchFamily="18" charset="0"/>
                                    </a:rPr>
                                    <m:t>36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r>
                                    <a:rPr lang="en-US" b="0" i="1" smtClean="0">
                                      <a:latin typeface="Cambria Math" panose="02040503050406030204" pitchFamily="18" charset="0"/>
                                    </a:rPr>
                                    <m:t>𝑦</m:t>
                                  </m:r>
                                </m:num>
                                <m:den>
                                  <m:r>
                                    <a:rPr lang="en-US" b="0" i="1" smtClean="0">
                                      <a:latin typeface="Cambria Math" panose="02040503050406030204" pitchFamily="18" charset="0"/>
                                    </a:rPr>
                                    <m:t>18</m:t>
                                  </m:r>
                                </m:den>
                              </m:f>
                            </m:e>
                          </m:eqArr>
                        </m:e>
                      </m:mr>
                    </m:m>
                  </m:oMath>
                </a14:m>
                <a:endParaRPr lang="en-US" dirty="0">
                  <a:latin typeface="Open Sans Light" charset="0"/>
                </a:endParaRPr>
              </a:p>
            </p:txBody>
          </p:sp>
        </mc:Choice>
        <mc:Fallback xmlns="">
          <p:sp>
            <p:nvSpPr>
              <p:cNvPr id="6" name="Content Placeholder 4">
                <a:extLst>
                  <a:ext uri="{FF2B5EF4-FFF2-40B4-BE49-F238E27FC236}">
                    <a16:creationId xmlns:a16="http://schemas.microsoft.com/office/drawing/2014/main" id="{C3B117F1-C797-4C46-9A0E-7C48A5520A93}"/>
                  </a:ext>
                </a:extLst>
              </p:cNvPr>
              <p:cNvSpPr txBox="1">
                <a:spLocks noRot="1" noChangeAspect="1" noMove="1" noResize="1" noEditPoints="1" noAdjustHandles="1" noChangeArrowheads="1" noChangeShapeType="1" noTextEdit="1"/>
              </p:cNvSpPr>
              <p:nvPr/>
            </p:nvSpPr>
            <p:spPr>
              <a:xfrm>
                <a:off x="419793" y="3402676"/>
                <a:ext cx="8229600" cy="2845724"/>
              </a:xfrm>
              <a:prstGeom prst="rect">
                <a:avLst/>
              </a:prstGeom>
              <a:blipFill>
                <a:blip r:embed="rId2"/>
                <a:stretch>
                  <a:fillRect l="-1233" t="-133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11EBFA7E-91B2-8D4F-8AFC-5186EAA4DA8E}"/>
              </a:ext>
            </a:extLst>
          </p:cNvPr>
          <p:cNvGraphicFramePr>
            <a:graphicFrameLocks noGrp="1"/>
          </p:cNvGraphicFramePr>
          <p:nvPr>
            <p:extLst>
              <p:ext uri="{D42A27DB-BD31-4B8C-83A1-F6EECF244321}">
                <p14:modId xmlns:p14="http://schemas.microsoft.com/office/powerpoint/2010/main" val="3617863509"/>
              </p:ext>
            </p:extLst>
          </p:nvPr>
        </p:nvGraphicFramePr>
        <p:xfrm>
          <a:off x="7083829" y="2347595"/>
          <a:ext cx="1600200" cy="822960"/>
        </p:xfrm>
        <a:graphic>
          <a:graphicData uri="http://schemas.openxmlformats.org/drawingml/2006/table">
            <a:tbl>
              <a:tblPr firstRow="1" bandRow="1">
                <a:tableStyleId>{5C22544A-7EE6-4342-B048-85BDC9FD1C3A}</a:tableStyleId>
              </a:tblPr>
              <a:tblGrid>
                <a:gridCol w="290945">
                  <a:extLst>
                    <a:ext uri="{9D8B030D-6E8A-4147-A177-3AD203B41FA5}">
                      <a16:colId xmlns:a16="http://schemas.microsoft.com/office/drawing/2014/main" val="1027688835"/>
                    </a:ext>
                  </a:extLst>
                </a:gridCol>
                <a:gridCol w="581891">
                  <a:extLst>
                    <a:ext uri="{9D8B030D-6E8A-4147-A177-3AD203B41FA5}">
                      <a16:colId xmlns:a16="http://schemas.microsoft.com/office/drawing/2014/main" val="15362651"/>
                    </a:ext>
                  </a:extLst>
                </a:gridCol>
                <a:gridCol w="727364">
                  <a:extLst>
                    <a:ext uri="{9D8B030D-6E8A-4147-A177-3AD203B41FA5}">
                      <a16:colId xmlns:a16="http://schemas.microsoft.com/office/drawing/2014/main" val="3932097188"/>
                    </a:ext>
                  </a:extLst>
                </a:gridCol>
              </a:tblGrid>
              <a:tr h="145904">
                <a:tc>
                  <a:txBody>
                    <a:bodyPr/>
                    <a:lstStyle/>
                    <a:p>
                      <a:endParaRPr lang="en-US" sz="1200" dirty="0"/>
                    </a:p>
                  </a:txBody>
                  <a:tcPr/>
                </a:tc>
                <a:tc>
                  <a:txBody>
                    <a:bodyPr/>
                    <a:lstStyle/>
                    <a:p>
                      <a:r>
                        <a:rPr lang="en-US" sz="1200" dirty="0"/>
                        <a:t>CPU</a:t>
                      </a:r>
                    </a:p>
                  </a:txBody>
                  <a:tcPr/>
                </a:tc>
                <a:tc>
                  <a:txBody>
                    <a:bodyPr/>
                    <a:lstStyle/>
                    <a:p>
                      <a:r>
                        <a:rPr lang="en-US" sz="1200" dirty="0"/>
                        <a:t>Memory</a:t>
                      </a:r>
                    </a:p>
                  </a:txBody>
                  <a:tcPr/>
                </a:tc>
                <a:extLst>
                  <a:ext uri="{0D108BD9-81ED-4DB2-BD59-A6C34878D82A}">
                    <a16:rowId xmlns:a16="http://schemas.microsoft.com/office/drawing/2014/main" val="707569111"/>
                  </a:ext>
                </a:extLst>
              </a:tr>
              <a:tr h="197241">
                <a:tc>
                  <a:txBody>
                    <a:bodyPr/>
                    <a:lstStyle/>
                    <a:p>
                      <a:r>
                        <a:rPr lang="en-US" sz="1200" dirty="0"/>
                        <a:t>A</a:t>
                      </a:r>
                    </a:p>
                  </a:txBody>
                  <a:tcPr/>
                </a:tc>
                <a:tc>
                  <a:txBody>
                    <a:bodyPr/>
                    <a:lstStyle/>
                    <a:p>
                      <a:r>
                        <a:rPr lang="en-US" sz="1200" dirty="0"/>
                        <a:t>2x/18</a:t>
                      </a:r>
                    </a:p>
                  </a:txBody>
                  <a:tcPr/>
                </a:tc>
                <a:tc>
                  <a:txBody>
                    <a:bodyPr/>
                    <a:lstStyle/>
                    <a:p>
                      <a:r>
                        <a:rPr lang="en-US" sz="1200" dirty="0"/>
                        <a:t>8x/36</a:t>
                      </a:r>
                    </a:p>
                  </a:txBody>
                  <a:tcPr/>
                </a:tc>
                <a:extLst>
                  <a:ext uri="{0D108BD9-81ED-4DB2-BD59-A6C34878D82A}">
                    <a16:rowId xmlns:a16="http://schemas.microsoft.com/office/drawing/2014/main" val="1460036071"/>
                  </a:ext>
                </a:extLst>
              </a:tr>
              <a:tr h="197241">
                <a:tc>
                  <a:txBody>
                    <a:bodyPr/>
                    <a:lstStyle/>
                    <a:p>
                      <a:r>
                        <a:rPr lang="en-US" sz="1200" dirty="0"/>
                        <a:t>B</a:t>
                      </a:r>
                    </a:p>
                  </a:txBody>
                  <a:tcPr/>
                </a:tc>
                <a:tc>
                  <a:txBody>
                    <a:bodyPr/>
                    <a:lstStyle/>
                    <a:p>
                      <a:r>
                        <a:rPr lang="en-US" sz="1200" dirty="0"/>
                        <a:t>6y/18</a:t>
                      </a:r>
                    </a:p>
                  </a:txBody>
                  <a:tcPr/>
                </a:tc>
                <a:tc>
                  <a:txBody>
                    <a:bodyPr/>
                    <a:lstStyle/>
                    <a:p>
                      <a:r>
                        <a:rPr lang="en-US" sz="1200" dirty="0"/>
                        <a:t>2y/36</a:t>
                      </a:r>
                    </a:p>
                  </a:txBody>
                  <a:tcPr/>
                </a:tc>
                <a:extLst>
                  <a:ext uri="{0D108BD9-81ED-4DB2-BD59-A6C34878D82A}">
                    <a16:rowId xmlns:a16="http://schemas.microsoft.com/office/drawing/2014/main" val="2870774277"/>
                  </a:ext>
                </a:extLst>
              </a:tr>
            </a:tbl>
          </a:graphicData>
        </a:graphic>
      </p:graphicFrame>
      <p:sp>
        <p:nvSpPr>
          <p:cNvPr id="8" name="Right Arrow 7">
            <a:extLst>
              <a:ext uri="{FF2B5EF4-FFF2-40B4-BE49-F238E27FC236}">
                <a16:creationId xmlns:a16="http://schemas.microsoft.com/office/drawing/2014/main" id="{B142AF73-FA35-2443-9359-9B4FFB4D0B76}"/>
              </a:ext>
            </a:extLst>
          </p:cNvPr>
          <p:cNvSpPr/>
          <p:nvPr/>
        </p:nvSpPr>
        <p:spPr>
          <a:xfrm>
            <a:off x="2819400" y="54864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C9079B-3E53-664E-B0AD-11775F3066D1}"/>
              </a:ext>
            </a:extLst>
          </p:cNvPr>
          <p:cNvSpPr txBox="1"/>
          <p:nvPr/>
        </p:nvSpPr>
        <p:spPr>
          <a:xfrm>
            <a:off x="3429000" y="5337035"/>
            <a:ext cx="537327" cy="646331"/>
          </a:xfrm>
          <a:prstGeom prst="rect">
            <a:avLst/>
          </a:prstGeom>
          <a:noFill/>
        </p:spPr>
        <p:txBody>
          <a:bodyPr wrap="none" rtlCol="0">
            <a:spAutoFit/>
          </a:bodyPr>
          <a:lstStyle/>
          <a:p>
            <a:r>
              <a:rPr lang="en-US" dirty="0"/>
              <a:t>X=3</a:t>
            </a:r>
          </a:p>
          <a:p>
            <a:r>
              <a:rPr lang="en-US" dirty="0"/>
              <a:t>Y=2</a:t>
            </a:r>
          </a:p>
        </p:txBody>
      </p:sp>
      <p:sp>
        <p:nvSpPr>
          <p:cNvPr id="10" name="Right Arrow 9">
            <a:extLst>
              <a:ext uri="{FF2B5EF4-FFF2-40B4-BE49-F238E27FC236}">
                <a16:creationId xmlns:a16="http://schemas.microsoft.com/office/drawing/2014/main" id="{DDD508BC-A84D-D945-A9C4-C21AE711E091}"/>
              </a:ext>
            </a:extLst>
          </p:cNvPr>
          <p:cNvSpPr/>
          <p:nvPr/>
        </p:nvSpPr>
        <p:spPr>
          <a:xfrm>
            <a:off x="4344093" y="551688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40EA2E-152C-E441-8162-F4BF600A48DA}"/>
              </a:ext>
            </a:extLst>
          </p:cNvPr>
          <p:cNvSpPr txBox="1"/>
          <p:nvPr/>
        </p:nvSpPr>
        <p:spPr>
          <a:xfrm>
            <a:off x="5023080" y="5332879"/>
            <a:ext cx="3815196" cy="646331"/>
          </a:xfrm>
          <a:prstGeom prst="rect">
            <a:avLst/>
          </a:prstGeom>
          <a:noFill/>
        </p:spPr>
        <p:txBody>
          <a:bodyPr wrap="square" rtlCol="0">
            <a:spAutoFit/>
          </a:bodyPr>
          <a:lstStyle/>
          <a:p>
            <a:r>
              <a:rPr lang="en-US" dirty="0"/>
              <a:t>A consumes 2/3 of memory resource</a:t>
            </a:r>
          </a:p>
          <a:p>
            <a:r>
              <a:rPr lang="en-US" dirty="0"/>
              <a:t>B consumes 2/3 of CPU resource</a:t>
            </a:r>
          </a:p>
        </p:txBody>
      </p:sp>
    </p:spTree>
    <p:extLst>
      <p:ext uri="{BB962C8B-B14F-4D97-AF65-F5344CB8AC3E}">
        <p14:creationId xmlns:p14="http://schemas.microsoft.com/office/powerpoint/2010/main" val="4217393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5029200"/>
          </a:xfrm>
        </p:spPr>
        <p:txBody>
          <a:bodyPr>
            <a:normAutofit lnSpcReduction="10000"/>
          </a:bodyPr>
          <a:lstStyle/>
          <a:p>
            <a:r>
              <a:rPr lang="en-US" dirty="0"/>
              <a:t>Max-min Fairness algorithm:</a:t>
            </a:r>
          </a:p>
          <a:p>
            <a:pPr lvl="1"/>
            <a:r>
              <a:rPr lang="en-US" altLang="zh-Hans" dirty="0">
                <a:latin typeface="Open Sans Light" charset="0"/>
                <a:ea typeface="Open Sans Light" charset="0"/>
                <a:cs typeface="Open Sans Light" charset="0"/>
              </a:rPr>
              <a:t>Suitable for a single type of resource allocation scenario</a:t>
            </a:r>
          </a:p>
          <a:p>
            <a:pPr lvl="1"/>
            <a:r>
              <a:rPr lang="en-US" altLang="zh-Hans" dirty="0">
                <a:latin typeface="Open Sans Light" charset="0"/>
                <a:ea typeface="Open Sans Light" charset="0"/>
                <a:cs typeface="Open Sans Light" charset="0"/>
              </a:rPr>
              <a:t>Assign no more resources than required to each user</a:t>
            </a:r>
          </a:p>
          <a:p>
            <a:endParaRPr lang="en-US" altLang="zh-Hans" dirty="0">
              <a:latin typeface="Open Sans Light" charset="0"/>
              <a:ea typeface="Open Sans Light" charset="0"/>
              <a:cs typeface="Open Sans Light" charset="0"/>
            </a:endParaRPr>
          </a:p>
          <a:p>
            <a:r>
              <a:rPr lang="en-US" altLang="zh-Hans" dirty="0">
                <a:latin typeface="Open Sans Light" charset="0"/>
                <a:ea typeface="Open Sans Light" charset="0"/>
                <a:cs typeface="Open Sans Light" charset="0"/>
              </a:rPr>
              <a:t>Dominant Resource Fairness algorithm</a:t>
            </a:r>
          </a:p>
          <a:p>
            <a:pPr lvl="1"/>
            <a:r>
              <a:rPr lang="en-US" altLang="zh-Hans" dirty="0">
                <a:latin typeface="Open Sans Light" charset="0"/>
                <a:ea typeface="Open Sans Light" charset="0"/>
                <a:cs typeface="Open Sans Light" charset="0"/>
              </a:rPr>
              <a:t>Suitable for scenarios where multiple types of resources are mixed</a:t>
            </a:r>
          </a:p>
          <a:p>
            <a:pPr lvl="1"/>
            <a:r>
              <a:rPr lang="en-US" dirty="0">
                <a:latin typeface="Open Sans Light" charset="0"/>
              </a:rPr>
              <a:t>Make the most use of resources so that as many tasks as possible can be performed</a:t>
            </a:r>
          </a:p>
        </p:txBody>
      </p:sp>
    </p:spTree>
    <p:extLst>
      <p:ext uri="{BB962C8B-B14F-4D97-AF65-F5344CB8AC3E}">
        <p14:creationId xmlns:p14="http://schemas.microsoft.com/office/powerpoint/2010/main" val="66335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7C29-BA2E-F344-8EB2-344C54FB9920}"/>
              </a:ext>
            </a:extLst>
          </p:cNvPr>
          <p:cNvSpPr>
            <a:spLocks noGrp="1"/>
          </p:cNvSpPr>
          <p:nvPr>
            <p:ph type="title"/>
          </p:nvPr>
        </p:nvSpPr>
        <p:spPr/>
        <p:txBody>
          <a:bodyPr/>
          <a:lstStyle/>
          <a:p>
            <a:r>
              <a:rPr lang="en-US" dirty="0"/>
              <a:t>Workloads in Datacenters (e.g., Uber)</a:t>
            </a:r>
          </a:p>
        </p:txBody>
      </p:sp>
      <p:sp>
        <p:nvSpPr>
          <p:cNvPr id="3" name="Date Placeholder 2">
            <a:extLst>
              <a:ext uri="{FF2B5EF4-FFF2-40B4-BE49-F238E27FC236}">
                <a16:creationId xmlns:a16="http://schemas.microsoft.com/office/drawing/2014/main" id="{AB00EB53-8A5B-EC40-A0D7-B5EB45AB0F8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B3B0800-8BAC-B344-8D73-4198A7723FA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5B05B75-B105-764B-A821-3B62A773D9C8}"/>
              </a:ext>
            </a:extLst>
          </p:cNvPr>
          <p:cNvSpPr>
            <a:spLocks noGrp="1"/>
          </p:cNvSpPr>
          <p:nvPr>
            <p:ph sz="quarter" idx="1"/>
          </p:nvPr>
        </p:nvSpPr>
        <p:spPr>
          <a:xfrm>
            <a:off x="457200" y="1219200"/>
            <a:ext cx="8229600" cy="2676421"/>
          </a:xfrm>
        </p:spPr>
        <p:txBody>
          <a:bodyPr>
            <a:normAutofit fontScale="92500" lnSpcReduction="20000"/>
          </a:bodyPr>
          <a:lstStyle/>
          <a:p>
            <a:r>
              <a:rPr lang="en-US" dirty="0"/>
              <a:t>Batch jobs: running minutes to days, not latency-sensitive, can be preempted by other jobs. Such as data analytics, machine learning, etc.</a:t>
            </a:r>
          </a:p>
          <a:p>
            <a:r>
              <a:rPr lang="en-US" dirty="0"/>
              <a:t>Daemon jobs: running on each node of the cluster. Such as Kafka, </a:t>
            </a:r>
            <a:r>
              <a:rPr lang="en-US" dirty="0" err="1"/>
              <a:t>HAProxy</a:t>
            </a:r>
            <a:r>
              <a:rPr lang="en-US" dirty="0"/>
              <a:t> and </a:t>
            </a:r>
            <a:r>
              <a:rPr lang="en-US"/>
              <a:t>M3 collector.</a:t>
            </a:r>
            <a:endParaRPr lang="en-US" dirty="0"/>
          </a:p>
        </p:txBody>
      </p:sp>
      <p:pic>
        <p:nvPicPr>
          <p:cNvPr id="6" name="Picture 5">
            <a:extLst>
              <a:ext uri="{FF2B5EF4-FFF2-40B4-BE49-F238E27FC236}">
                <a16:creationId xmlns:a16="http://schemas.microsoft.com/office/drawing/2014/main" id="{F6DBA6D8-F7F7-1B4D-92C4-B3E74F1CFFF8}"/>
              </a:ext>
            </a:extLst>
          </p:cNvPr>
          <p:cNvPicPr>
            <a:picLocks noChangeAspect="1"/>
          </p:cNvPicPr>
          <p:nvPr/>
        </p:nvPicPr>
        <p:blipFill>
          <a:blip r:embed="rId2"/>
          <a:stretch>
            <a:fillRect/>
          </a:stretch>
        </p:blipFill>
        <p:spPr>
          <a:xfrm>
            <a:off x="612648" y="3895621"/>
            <a:ext cx="8001000" cy="2962379"/>
          </a:xfrm>
          <a:prstGeom prst="rect">
            <a:avLst/>
          </a:prstGeom>
        </p:spPr>
      </p:pic>
    </p:spTree>
    <p:extLst>
      <p:ext uri="{BB962C8B-B14F-4D97-AF65-F5344CB8AC3E}">
        <p14:creationId xmlns:p14="http://schemas.microsoft.com/office/powerpoint/2010/main" val="845018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BA-4610-D541-A43C-FC38A9D8CE2A}"/>
              </a:ext>
            </a:extLst>
          </p:cNvPr>
          <p:cNvSpPr>
            <a:spLocks noGrp="1"/>
          </p:cNvSpPr>
          <p:nvPr>
            <p:ph type="title"/>
          </p:nvPr>
        </p:nvSpPr>
        <p:spPr/>
        <p:txBody>
          <a:bodyPr/>
          <a:lstStyle/>
          <a:p>
            <a:r>
              <a:rPr lang="en-US" dirty="0"/>
              <a:t>Two-level Scheduling</a:t>
            </a:r>
          </a:p>
        </p:txBody>
      </p:sp>
      <p:sp>
        <p:nvSpPr>
          <p:cNvPr id="3" name="Date Placeholder 2">
            <a:extLst>
              <a:ext uri="{FF2B5EF4-FFF2-40B4-BE49-F238E27FC236}">
                <a16:creationId xmlns:a16="http://schemas.microsoft.com/office/drawing/2014/main" id="{DDFF798F-E3E8-FE43-BC9E-3C002BD1578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9451D1F-C7CB-5749-98B1-0E6D7E50102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A0E410F-6F9E-4944-8CF1-888A54BDFA1B}"/>
              </a:ext>
            </a:extLst>
          </p:cNvPr>
          <p:cNvSpPr>
            <a:spLocks noGrp="1"/>
          </p:cNvSpPr>
          <p:nvPr>
            <p:ph sz="quarter" idx="1"/>
          </p:nvPr>
        </p:nvSpPr>
        <p:spPr>
          <a:xfrm>
            <a:off x="457200" y="1219200"/>
            <a:ext cx="4191000" cy="4937760"/>
          </a:xfrm>
        </p:spPr>
        <p:txBody>
          <a:bodyPr>
            <a:normAutofit/>
          </a:bodyPr>
          <a:lstStyle/>
          <a:p>
            <a:r>
              <a:rPr lang="en-US" dirty="0"/>
              <a:t>Possible issues:</a:t>
            </a:r>
          </a:p>
          <a:p>
            <a:pPr lvl="1"/>
            <a:r>
              <a:rPr lang="en-US" dirty="0"/>
              <a:t>Decouple the task scheduling with the resource availability might make frameworks only know part of the resource information and cannot guarantee global optimal</a:t>
            </a:r>
          </a:p>
        </p:txBody>
      </p:sp>
      <p:pic>
        <p:nvPicPr>
          <p:cNvPr id="6" name="Picture 5">
            <a:extLst>
              <a:ext uri="{FF2B5EF4-FFF2-40B4-BE49-F238E27FC236}">
                <a16:creationId xmlns:a16="http://schemas.microsoft.com/office/drawing/2014/main" id="{E0F87373-6F49-C049-B3BA-920E518D48AD}"/>
              </a:ext>
            </a:extLst>
          </p:cNvPr>
          <p:cNvPicPr>
            <a:picLocks noChangeAspect="1"/>
          </p:cNvPicPr>
          <p:nvPr/>
        </p:nvPicPr>
        <p:blipFill>
          <a:blip r:embed="rId2"/>
          <a:stretch>
            <a:fillRect/>
          </a:stretch>
        </p:blipFill>
        <p:spPr>
          <a:xfrm>
            <a:off x="4800600" y="2148955"/>
            <a:ext cx="4281908" cy="2749550"/>
          </a:xfrm>
          <a:prstGeom prst="rect">
            <a:avLst/>
          </a:prstGeom>
        </p:spPr>
      </p:pic>
    </p:spTree>
    <p:extLst>
      <p:ext uri="{BB962C8B-B14F-4D97-AF65-F5344CB8AC3E}">
        <p14:creationId xmlns:p14="http://schemas.microsoft.com/office/powerpoint/2010/main" val="4249649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DC33-B0E4-2A43-A2B5-96C27E39CB1C}"/>
              </a:ext>
            </a:extLst>
          </p:cNvPr>
          <p:cNvSpPr>
            <a:spLocks noGrp="1"/>
          </p:cNvSpPr>
          <p:nvPr>
            <p:ph type="title"/>
          </p:nvPr>
        </p:nvSpPr>
        <p:spPr/>
        <p:txBody>
          <a:bodyPr/>
          <a:lstStyle/>
          <a:p>
            <a:r>
              <a:rPr lang="en-US" dirty="0"/>
              <a:t>Shared state scheduling -- Why</a:t>
            </a:r>
          </a:p>
        </p:txBody>
      </p:sp>
      <p:sp>
        <p:nvSpPr>
          <p:cNvPr id="3" name="Date Placeholder 2">
            <a:extLst>
              <a:ext uri="{FF2B5EF4-FFF2-40B4-BE49-F238E27FC236}">
                <a16:creationId xmlns:a16="http://schemas.microsoft.com/office/drawing/2014/main" id="{89EC614C-77E6-7344-AEC0-FBC341354EA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ECD393D-7638-914F-A1F6-3E072AEB3D4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C3B02B0-7705-3D4A-B3BE-A3C46D92C8CA}"/>
              </a:ext>
            </a:extLst>
          </p:cNvPr>
          <p:cNvSpPr>
            <a:spLocks noGrp="1"/>
          </p:cNvSpPr>
          <p:nvPr>
            <p:ph sz="quarter" idx="1"/>
          </p:nvPr>
        </p:nvSpPr>
        <p:spPr>
          <a:xfrm>
            <a:off x="457200" y="1219200"/>
            <a:ext cx="8229600" cy="2286000"/>
          </a:xfrm>
        </p:spPr>
        <p:txBody>
          <a:bodyPr>
            <a:normAutofit/>
          </a:bodyPr>
          <a:lstStyle/>
          <a:p>
            <a:r>
              <a:rPr lang="en-US" sz="2800" dirty="0"/>
              <a:t>Two types of objects to be managed in the cluster: </a:t>
            </a:r>
          </a:p>
          <a:p>
            <a:pPr lvl="1"/>
            <a:endParaRPr lang="en-US" sz="1100" dirty="0"/>
          </a:p>
          <a:p>
            <a:pPr marL="731520" lvl="1" indent="-457200">
              <a:buFont typeface="+mj-lt"/>
              <a:buAutoNum type="arabicPeriod"/>
            </a:pPr>
            <a:r>
              <a:rPr lang="en-US" dirty="0"/>
              <a:t>Resource allocation and usage status; </a:t>
            </a:r>
          </a:p>
          <a:p>
            <a:pPr marL="731520" lvl="1" indent="-457200">
              <a:buFont typeface="+mj-lt"/>
              <a:buAutoNum type="arabicPeriod"/>
            </a:pPr>
            <a:r>
              <a:rPr lang="en-US" dirty="0"/>
              <a:t>Task scheduling and execution status;</a:t>
            </a:r>
          </a:p>
        </p:txBody>
      </p:sp>
      <p:pic>
        <p:nvPicPr>
          <p:cNvPr id="6" name="Picture 5">
            <a:extLst>
              <a:ext uri="{FF2B5EF4-FFF2-40B4-BE49-F238E27FC236}">
                <a16:creationId xmlns:a16="http://schemas.microsoft.com/office/drawing/2014/main" id="{35E538A5-2E0A-E547-82A2-41932B02C0A8}"/>
              </a:ext>
            </a:extLst>
          </p:cNvPr>
          <p:cNvPicPr>
            <a:picLocks noChangeAspect="1"/>
          </p:cNvPicPr>
          <p:nvPr/>
        </p:nvPicPr>
        <p:blipFill>
          <a:blip r:embed="rId2"/>
          <a:stretch>
            <a:fillRect/>
          </a:stretch>
        </p:blipFill>
        <p:spPr>
          <a:xfrm>
            <a:off x="5486400" y="4286901"/>
            <a:ext cx="3482356" cy="1789395"/>
          </a:xfrm>
          <a:prstGeom prst="rect">
            <a:avLst/>
          </a:prstGeom>
        </p:spPr>
      </p:pic>
      <p:sp>
        <p:nvSpPr>
          <p:cNvPr id="8" name="Content Placeholder 4">
            <a:extLst>
              <a:ext uri="{FF2B5EF4-FFF2-40B4-BE49-F238E27FC236}">
                <a16:creationId xmlns:a16="http://schemas.microsoft.com/office/drawing/2014/main" id="{DFADFC0E-434E-C646-9A28-0F42C68EEE16}"/>
              </a:ext>
            </a:extLst>
          </p:cNvPr>
          <p:cNvSpPr txBox="1">
            <a:spLocks/>
          </p:cNvSpPr>
          <p:nvPr/>
        </p:nvSpPr>
        <p:spPr>
          <a:xfrm>
            <a:off x="457200" y="3762836"/>
            <a:ext cx="4419600" cy="2561763"/>
          </a:xfrm>
          <a:prstGeom prst="rect">
            <a:avLst/>
          </a:prstGeom>
        </p:spPr>
        <p:txBody>
          <a:bodyPr vert="horz">
            <a:normAutofit/>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2400" dirty="0"/>
              <a:t>Monolithic scheduling manages the two at the same time:</a:t>
            </a:r>
          </a:p>
          <a:p>
            <a:pPr marL="274320" lvl="1" indent="0">
              <a:buNone/>
            </a:pPr>
            <a:r>
              <a:rPr lang="en-US" sz="2000" dirty="0"/>
              <a:t>+ Global resource management</a:t>
            </a:r>
          </a:p>
          <a:p>
            <a:pPr marL="274320" lvl="1" indent="0">
              <a:buNone/>
            </a:pPr>
            <a:r>
              <a:rPr lang="en-US" sz="2000" dirty="0"/>
              <a:t>-  Poor scalability and single node bottleneck</a:t>
            </a:r>
          </a:p>
        </p:txBody>
      </p:sp>
    </p:spTree>
    <p:extLst>
      <p:ext uri="{BB962C8B-B14F-4D97-AF65-F5344CB8AC3E}">
        <p14:creationId xmlns:p14="http://schemas.microsoft.com/office/powerpoint/2010/main" val="4016102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DC33-B0E4-2A43-A2B5-96C27E39CB1C}"/>
              </a:ext>
            </a:extLst>
          </p:cNvPr>
          <p:cNvSpPr>
            <a:spLocks noGrp="1"/>
          </p:cNvSpPr>
          <p:nvPr>
            <p:ph type="title"/>
          </p:nvPr>
        </p:nvSpPr>
        <p:spPr/>
        <p:txBody>
          <a:bodyPr/>
          <a:lstStyle/>
          <a:p>
            <a:r>
              <a:rPr lang="en-US" dirty="0"/>
              <a:t>Shared state scheduling -- Why</a:t>
            </a:r>
          </a:p>
        </p:txBody>
      </p:sp>
      <p:sp>
        <p:nvSpPr>
          <p:cNvPr id="3" name="Date Placeholder 2">
            <a:extLst>
              <a:ext uri="{FF2B5EF4-FFF2-40B4-BE49-F238E27FC236}">
                <a16:creationId xmlns:a16="http://schemas.microsoft.com/office/drawing/2014/main" id="{89EC614C-77E6-7344-AEC0-FBC341354EA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ECD393D-7638-914F-A1F6-3E072AEB3D4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C3B02B0-7705-3D4A-B3BE-A3C46D92C8CA}"/>
              </a:ext>
            </a:extLst>
          </p:cNvPr>
          <p:cNvSpPr>
            <a:spLocks noGrp="1"/>
          </p:cNvSpPr>
          <p:nvPr>
            <p:ph sz="quarter" idx="1"/>
          </p:nvPr>
        </p:nvSpPr>
        <p:spPr>
          <a:xfrm>
            <a:off x="457200" y="1219200"/>
            <a:ext cx="8229600" cy="2286000"/>
          </a:xfrm>
        </p:spPr>
        <p:txBody>
          <a:bodyPr>
            <a:normAutofit/>
          </a:bodyPr>
          <a:lstStyle/>
          <a:p>
            <a:r>
              <a:rPr lang="en-US" sz="2800" dirty="0"/>
              <a:t>Two types of objects to be managed in the cluster: </a:t>
            </a:r>
          </a:p>
          <a:p>
            <a:pPr lvl="1"/>
            <a:endParaRPr lang="en-US" sz="1100" dirty="0"/>
          </a:p>
          <a:p>
            <a:pPr marL="731520" lvl="1" indent="-457200">
              <a:buFont typeface="+mj-lt"/>
              <a:buAutoNum type="arabicPeriod"/>
            </a:pPr>
            <a:r>
              <a:rPr lang="en-US" dirty="0"/>
              <a:t>Resource allocation and usage status; </a:t>
            </a:r>
          </a:p>
          <a:p>
            <a:pPr marL="731520" lvl="1" indent="-457200">
              <a:buFont typeface="+mj-lt"/>
              <a:buAutoNum type="arabicPeriod"/>
            </a:pPr>
            <a:r>
              <a:rPr lang="en-US" dirty="0"/>
              <a:t>Task scheduling and execution status;</a:t>
            </a:r>
          </a:p>
        </p:txBody>
      </p:sp>
      <p:pic>
        <p:nvPicPr>
          <p:cNvPr id="6" name="Picture 5">
            <a:extLst>
              <a:ext uri="{FF2B5EF4-FFF2-40B4-BE49-F238E27FC236}">
                <a16:creationId xmlns:a16="http://schemas.microsoft.com/office/drawing/2014/main" id="{35E538A5-2E0A-E547-82A2-41932B02C0A8}"/>
              </a:ext>
            </a:extLst>
          </p:cNvPr>
          <p:cNvPicPr>
            <a:picLocks noChangeAspect="1"/>
          </p:cNvPicPr>
          <p:nvPr/>
        </p:nvPicPr>
        <p:blipFill>
          <a:blip r:embed="rId2"/>
          <a:stretch>
            <a:fillRect/>
          </a:stretch>
        </p:blipFill>
        <p:spPr>
          <a:xfrm>
            <a:off x="5486400" y="4286901"/>
            <a:ext cx="3482356" cy="1789395"/>
          </a:xfrm>
          <a:prstGeom prst="rect">
            <a:avLst/>
          </a:prstGeom>
        </p:spPr>
      </p:pic>
      <p:sp>
        <p:nvSpPr>
          <p:cNvPr id="8" name="Content Placeholder 4">
            <a:extLst>
              <a:ext uri="{FF2B5EF4-FFF2-40B4-BE49-F238E27FC236}">
                <a16:creationId xmlns:a16="http://schemas.microsoft.com/office/drawing/2014/main" id="{DFADFC0E-434E-C646-9A28-0F42C68EEE16}"/>
              </a:ext>
            </a:extLst>
          </p:cNvPr>
          <p:cNvSpPr txBox="1">
            <a:spLocks/>
          </p:cNvSpPr>
          <p:nvPr/>
        </p:nvSpPr>
        <p:spPr>
          <a:xfrm>
            <a:off x="457200" y="3762836"/>
            <a:ext cx="4419600" cy="2561763"/>
          </a:xfrm>
          <a:prstGeom prst="rect">
            <a:avLst/>
          </a:prstGeom>
        </p:spPr>
        <p:txBody>
          <a:bodyPr vert="horz">
            <a:normAutofit/>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2400" dirty="0"/>
              <a:t>Two-level scheduling manages the two at different levels:</a:t>
            </a:r>
          </a:p>
          <a:p>
            <a:pPr marL="274320" lvl="1" indent="0">
              <a:buNone/>
            </a:pPr>
            <a:r>
              <a:rPr lang="en-US" sz="2000" dirty="0"/>
              <a:t>-  Cannot provide optimal resource in global scope</a:t>
            </a:r>
          </a:p>
          <a:p>
            <a:pPr marL="274320" lvl="1" indent="0">
              <a:buNone/>
            </a:pPr>
            <a:r>
              <a:rPr lang="en-US" sz="2000" dirty="0"/>
              <a:t>+ Good scalability</a:t>
            </a:r>
          </a:p>
        </p:txBody>
      </p:sp>
    </p:spTree>
    <p:extLst>
      <p:ext uri="{BB962C8B-B14F-4D97-AF65-F5344CB8AC3E}">
        <p14:creationId xmlns:p14="http://schemas.microsoft.com/office/powerpoint/2010/main" val="3428243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lstStyle/>
          <a:p>
            <a:r>
              <a:rPr lang="en-US" dirty="0"/>
              <a:t>Shared state scheduling</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4267200" cy="5137150"/>
          </a:xfrm>
        </p:spPr>
        <p:txBody>
          <a:bodyPr>
            <a:normAutofit fontScale="92500" lnSpcReduction="20000"/>
          </a:bodyPr>
          <a:lstStyle/>
          <a:p>
            <a:r>
              <a:rPr lang="en-US" dirty="0"/>
              <a:t>Break down a single scheduler into multiple schedulers </a:t>
            </a:r>
          </a:p>
          <a:p>
            <a:pPr lvl="1"/>
            <a:r>
              <a:rPr lang="en-US" dirty="0"/>
              <a:t>-</a:t>
            </a:r>
            <a:r>
              <a:rPr lang="en-US" dirty="0">
                <a:sym typeface="Wingdings" pitchFamily="2" charset="2"/>
              </a:rPr>
              <a:t>-&gt; Better scalability and no single node failure</a:t>
            </a:r>
            <a:endParaRPr lang="en-US" dirty="0"/>
          </a:p>
          <a:p>
            <a:endParaRPr lang="en-US" dirty="0"/>
          </a:p>
          <a:p>
            <a:r>
              <a:rPr lang="en-US" dirty="0"/>
              <a:t>Each scheduler has global resource status information </a:t>
            </a:r>
          </a:p>
          <a:p>
            <a:pPr lvl="1"/>
            <a:r>
              <a:rPr lang="en-US" dirty="0"/>
              <a:t>-</a:t>
            </a:r>
            <a:r>
              <a:rPr lang="en-US" dirty="0">
                <a:sym typeface="Wingdings" pitchFamily="2" charset="2"/>
              </a:rPr>
              <a:t>-&gt; Optimal task scheduling</a:t>
            </a:r>
            <a:endParaRPr lang="en-US" dirty="0"/>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1969476"/>
            <a:ext cx="4064075" cy="3134081"/>
          </a:xfrm>
          <a:prstGeom prst="rect">
            <a:avLst/>
          </a:prstGeom>
        </p:spPr>
      </p:pic>
    </p:spTree>
    <p:extLst>
      <p:ext uri="{BB962C8B-B14F-4D97-AF65-F5344CB8AC3E}">
        <p14:creationId xmlns:p14="http://schemas.microsoft.com/office/powerpoint/2010/main" val="78349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fontScale="90000"/>
          </a:bodyPr>
          <a:lstStyle/>
          <a:p>
            <a:r>
              <a:rPr lang="en-US" dirty="0"/>
              <a:t>Architecture of Shared State Scheduling</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4070350" cy="5137150"/>
          </a:xfrm>
        </p:spPr>
        <p:txBody>
          <a:bodyPr>
            <a:normAutofit/>
          </a:bodyPr>
          <a:lstStyle/>
          <a:p>
            <a:r>
              <a:rPr lang="en-US" dirty="0"/>
              <a:t>State storage: </a:t>
            </a:r>
          </a:p>
          <a:p>
            <a:pPr lvl="1"/>
            <a:r>
              <a:rPr lang="en-US" dirty="0"/>
              <a:t>Responsible for storing and maintaining resource and task state, so Schedulers can query available resource when scheduling tasks</a:t>
            </a:r>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5073650" y="1981200"/>
            <a:ext cx="4070350" cy="3138920"/>
          </a:xfrm>
          <a:prstGeom prst="rect">
            <a:avLst/>
          </a:prstGeom>
        </p:spPr>
      </p:pic>
      <p:sp>
        <p:nvSpPr>
          <p:cNvPr id="7" name="Oval 6">
            <a:extLst>
              <a:ext uri="{FF2B5EF4-FFF2-40B4-BE49-F238E27FC236}">
                <a16:creationId xmlns:a16="http://schemas.microsoft.com/office/drawing/2014/main" id="{567BC9A1-BCDD-6446-BA2D-4AD2EC96CEFD}"/>
              </a:ext>
            </a:extLst>
          </p:cNvPr>
          <p:cNvSpPr/>
          <p:nvPr/>
        </p:nvSpPr>
        <p:spPr>
          <a:xfrm>
            <a:off x="4953000" y="1828800"/>
            <a:ext cx="1676400" cy="1377593"/>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143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fontScale="90000"/>
          </a:bodyPr>
          <a:lstStyle/>
          <a:p>
            <a:r>
              <a:rPr lang="en-US" dirty="0"/>
              <a:t>Architecture of Shared State Scheduling</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4070350" cy="5137150"/>
          </a:xfrm>
        </p:spPr>
        <p:txBody>
          <a:bodyPr>
            <a:normAutofit/>
          </a:bodyPr>
          <a:lstStyle/>
          <a:p>
            <a:r>
              <a:rPr lang="en-US" dirty="0"/>
              <a:t>Resource Pool: </a:t>
            </a:r>
          </a:p>
          <a:p>
            <a:pPr lvl="1"/>
            <a:r>
              <a:rPr lang="en-US" dirty="0"/>
              <a:t>Multiple node clusters that receive and execute tasks scheduled by the Scheduler; send state of resources and job execution to the Storage</a:t>
            </a:r>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1981200"/>
            <a:ext cx="4070350" cy="3138920"/>
          </a:xfrm>
          <a:prstGeom prst="rect">
            <a:avLst/>
          </a:prstGeom>
        </p:spPr>
      </p:pic>
      <p:sp>
        <p:nvSpPr>
          <p:cNvPr id="7" name="Oval 6">
            <a:extLst>
              <a:ext uri="{FF2B5EF4-FFF2-40B4-BE49-F238E27FC236}">
                <a16:creationId xmlns:a16="http://schemas.microsoft.com/office/drawing/2014/main" id="{567BC9A1-BCDD-6446-BA2D-4AD2EC96CEFD}"/>
              </a:ext>
            </a:extLst>
          </p:cNvPr>
          <p:cNvSpPr/>
          <p:nvPr/>
        </p:nvSpPr>
        <p:spPr>
          <a:xfrm>
            <a:off x="4832350" y="3429001"/>
            <a:ext cx="4114800" cy="18288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439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fontScale="90000"/>
          </a:bodyPr>
          <a:lstStyle/>
          <a:p>
            <a:r>
              <a:rPr lang="en-US" dirty="0"/>
              <a:t>Architecture of Shared State Scheduling</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4070350" cy="5137150"/>
          </a:xfrm>
        </p:spPr>
        <p:txBody>
          <a:bodyPr>
            <a:normAutofit/>
          </a:bodyPr>
          <a:lstStyle/>
          <a:p>
            <a:r>
              <a:rPr lang="en-US" dirty="0"/>
              <a:t>Scheduler: </a:t>
            </a:r>
          </a:p>
          <a:p>
            <a:pPr lvl="1"/>
            <a:r>
              <a:rPr lang="en-US" dirty="0"/>
              <a:t>Just for concrete task scheduling operations</a:t>
            </a:r>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1981200"/>
            <a:ext cx="4070350" cy="3138920"/>
          </a:xfrm>
          <a:prstGeom prst="rect">
            <a:avLst/>
          </a:prstGeom>
        </p:spPr>
      </p:pic>
      <p:sp>
        <p:nvSpPr>
          <p:cNvPr id="7" name="Oval 6">
            <a:extLst>
              <a:ext uri="{FF2B5EF4-FFF2-40B4-BE49-F238E27FC236}">
                <a16:creationId xmlns:a16="http://schemas.microsoft.com/office/drawing/2014/main" id="{567BC9A1-BCDD-6446-BA2D-4AD2EC96CEFD}"/>
              </a:ext>
            </a:extLst>
          </p:cNvPr>
          <p:cNvSpPr/>
          <p:nvPr/>
        </p:nvSpPr>
        <p:spPr>
          <a:xfrm>
            <a:off x="6629400" y="1905000"/>
            <a:ext cx="990600" cy="15240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033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fontScale="90000"/>
          </a:bodyPr>
          <a:lstStyle/>
          <a:p>
            <a:r>
              <a:rPr lang="en-US" dirty="0"/>
              <a:t>Monolithic vs. Shared State Scheduling </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8229600" cy="1600200"/>
          </a:xfrm>
        </p:spPr>
        <p:txBody>
          <a:bodyPr>
            <a:normAutofit fontScale="92500" lnSpcReduction="20000"/>
          </a:bodyPr>
          <a:lstStyle/>
          <a:p>
            <a:r>
              <a:rPr lang="en-US" dirty="0"/>
              <a:t>Different from the monolithic scheduling, the Scheduler in shared state scheduling does not need to manage the cluster resources </a:t>
            </a:r>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3660004"/>
            <a:ext cx="4070350" cy="3138920"/>
          </a:xfrm>
          <a:prstGeom prst="rect">
            <a:avLst/>
          </a:prstGeom>
        </p:spPr>
      </p:pic>
      <p:pic>
        <p:nvPicPr>
          <p:cNvPr id="8" name="Picture 7">
            <a:extLst>
              <a:ext uri="{FF2B5EF4-FFF2-40B4-BE49-F238E27FC236}">
                <a16:creationId xmlns:a16="http://schemas.microsoft.com/office/drawing/2014/main" id="{4D42D1E7-D047-7340-889F-3139E6D76212}"/>
              </a:ext>
            </a:extLst>
          </p:cNvPr>
          <p:cNvPicPr>
            <a:picLocks noChangeAspect="1"/>
          </p:cNvPicPr>
          <p:nvPr/>
        </p:nvPicPr>
        <p:blipFill>
          <a:blip r:embed="rId3"/>
          <a:stretch>
            <a:fillRect/>
          </a:stretch>
        </p:blipFill>
        <p:spPr>
          <a:xfrm>
            <a:off x="479425" y="3787775"/>
            <a:ext cx="4222750" cy="2999056"/>
          </a:xfrm>
          <a:prstGeom prst="rect">
            <a:avLst/>
          </a:prstGeom>
        </p:spPr>
      </p:pic>
    </p:spTree>
    <p:extLst>
      <p:ext uri="{BB962C8B-B14F-4D97-AF65-F5344CB8AC3E}">
        <p14:creationId xmlns:p14="http://schemas.microsoft.com/office/powerpoint/2010/main" val="4192229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a:bodyPr>
          <a:lstStyle/>
          <a:p>
            <a:r>
              <a:rPr lang="en-US" dirty="0"/>
              <a:t>Two-level vs. Shared State Scheduling </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8229600" cy="1600200"/>
          </a:xfrm>
        </p:spPr>
        <p:txBody>
          <a:bodyPr>
            <a:normAutofit fontScale="92500" lnSpcReduction="20000"/>
          </a:bodyPr>
          <a:lstStyle/>
          <a:p>
            <a:r>
              <a:rPr lang="en-US" dirty="0"/>
              <a:t>All schedulers in shared state scheduling can access the resource information directly and make optimal scheduling on a global view</a:t>
            </a:r>
          </a:p>
          <a:p>
            <a:endParaRPr lang="en-US" dirty="0"/>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3660004"/>
            <a:ext cx="4070350" cy="3138920"/>
          </a:xfrm>
          <a:prstGeom prst="rect">
            <a:avLst/>
          </a:prstGeom>
        </p:spPr>
      </p:pic>
      <p:pic>
        <p:nvPicPr>
          <p:cNvPr id="9" name="Picture 8">
            <a:extLst>
              <a:ext uri="{FF2B5EF4-FFF2-40B4-BE49-F238E27FC236}">
                <a16:creationId xmlns:a16="http://schemas.microsoft.com/office/drawing/2014/main" id="{94EC3B13-278A-C84B-972B-2D8148E34EF9}"/>
              </a:ext>
            </a:extLst>
          </p:cNvPr>
          <p:cNvPicPr>
            <a:picLocks noChangeAspect="1"/>
          </p:cNvPicPr>
          <p:nvPr/>
        </p:nvPicPr>
        <p:blipFill>
          <a:blip r:embed="rId3"/>
          <a:stretch>
            <a:fillRect/>
          </a:stretch>
        </p:blipFill>
        <p:spPr>
          <a:xfrm>
            <a:off x="370125" y="3972560"/>
            <a:ext cx="4281908" cy="2749550"/>
          </a:xfrm>
          <a:prstGeom prst="rect">
            <a:avLst/>
          </a:prstGeom>
        </p:spPr>
      </p:pic>
    </p:spTree>
    <p:extLst>
      <p:ext uri="{BB962C8B-B14F-4D97-AF65-F5344CB8AC3E}">
        <p14:creationId xmlns:p14="http://schemas.microsoft.com/office/powerpoint/2010/main" val="3351561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4360-A559-DC49-B6F9-1974F78A68E9}"/>
              </a:ext>
            </a:extLst>
          </p:cNvPr>
          <p:cNvSpPr>
            <a:spLocks noGrp="1"/>
          </p:cNvSpPr>
          <p:nvPr>
            <p:ph type="title"/>
          </p:nvPr>
        </p:nvSpPr>
        <p:spPr/>
        <p:txBody>
          <a:bodyPr/>
          <a:lstStyle/>
          <a:p>
            <a:r>
              <a:rPr lang="en-US" dirty="0"/>
              <a:t>Example of Shared State Scheduling</a:t>
            </a:r>
          </a:p>
        </p:txBody>
      </p:sp>
      <p:sp>
        <p:nvSpPr>
          <p:cNvPr id="3" name="Date Placeholder 2">
            <a:extLst>
              <a:ext uri="{FF2B5EF4-FFF2-40B4-BE49-F238E27FC236}">
                <a16:creationId xmlns:a16="http://schemas.microsoft.com/office/drawing/2014/main" id="{A25E8E9D-0220-934B-8E9A-1C511E7638F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E115071-C1ED-794C-A721-BF73C0DDB26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F74FDA9-CF4E-1B46-91DA-8AC6A903283C}"/>
              </a:ext>
            </a:extLst>
          </p:cNvPr>
          <p:cNvSpPr>
            <a:spLocks noGrp="1"/>
          </p:cNvSpPr>
          <p:nvPr>
            <p:ph sz="quarter" idx="1"/>
          </p:nvPr>
        </p:nvSpPr>
        <p:spPr/>
        <p:txBody>
          <a:bodyPr>
            <a:normAutofit fontScale="92500" lnSpcReduction="20000"/>
          </a:bodyPr>
          <a:lstStyle/>
          <a:p>
            <a:r>
              <a:rPr lang="en-US" dirty="0"/>
              <a:t>Google Omega: </a:t>
            </a:r>
            <a:r>
              <a:rPr lang="en-US" dirty="0">
                <a:hlinkClick r:id="rId2"/>
              </a:rPr>
              <a:t>https://storage.googleapis.com/pub-tools-public-publication-data/pdf/41684.pdf</a:t>
            </a:r>
            <a:endParaRPr lang="en-US" dirty="0"/>
          </a:p>
          <a:p>
            <a:endParaRPr lang="en-US" dirty="0"/>
          </a:p>
          <a:p>
            <a:r>
              <a:rPr lang="en-US" dirty="0"/>
              <a:t>Microsoft Apollo: </a:t>
            </a:r>
            <a:r>
              <a:rPr lang="en-US" dirty="0">
                <a:hlinkClick r:id="rId3"/>
              </a:rPr>
              <a:t>https://www.usenix.org/system/files/conference/osdi14/osdi14-paper-boutin_0.pdf</a:t>
            </a:r>
            <a:endParaRPr lang="en-US" dirty="0"/>
          </a:p>
          <a:p>
            <a:endParaRPr lang="en-US" dirty="0"/>
          </a:p>
          <a:p>
            <a:r>
              <a:rPr lang="en-US" dirty="0" err="1"/>
              <a:t>Hashicorp</a:t>
            </a:r>
            <a:r>
              <a:rPr lang="en-US" dirty="0"/>
              <a:t> Nomad: </a:t>
            </a:r>
            <a:r>
              <a:rPr lang="en-US" dirty="0">
                <a:hlinkClick r:id="rId4"/>
              </a:rPr>
              <a:t>https://www.nomadproject.io/</a:t>
            </a:r>
            <a:endParaRPr lang="en-US" dirty="0"/>
          </a:p>
        </p:txBody>
      </p:sp>
    </p:spTree>
    <p:extLst>
      <p:ext uri="{BB962C8B-B14F-4D97-AF65-F5344CB8AC3E}">
        <p14:creationId xmlns:p14="http://schemas.microsoft.com/office/powerpoint/2010/main" val="1372965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8229600" cy="3038302"/>
          </a:xfrm>
        </p:spPr>
        <p:txBody>
          <a:bodyPr>
            <a:normAutofit fontScale="85000" lnSpcReduction="20000"/>
          </a:bodyPr>
          <a:lstStyle/>
          <a:p>
            <a:r>
              <a:rPr lang="en-US" dirty="0"/>
              <a:t>Distributed system architecture:</a:t>
            </a:r>
          </a:p>
          <a:p>
            <a:pPr lvl="1"/>
            <a:r>
              <a:rPr lang="en-US" dirty="0"/>
              <a:t>Centralized structure</a:t>
            </a:r>
          </a:p>
          <a:p>
            <a:pPr lvl="1"/>
            <a:r>
              <a:rPr lang="en-US" dirty="0"/>
              <a:t>Decentralized structure</a:t>
            </a:r>
          </a:p>
          <a:p>
            <a:pPr lvl="1"/>
            <a:endParaRPr lang="en-US" dirty="0"/>
          </a:p>
          <a:p>
            <a:r>
              <a:rPr lang="en-US" dirty="0"/>
              <a:t>The purpose of the distributed system architecture is to manage multiple server resources and find the appropriate server to perform user tasks.</a:t>
            </a:r>
          </a:p>
        </p:txBody>
      </p:sp>
      <p:grpSp>
        <p:nvGrpSpPr>
          <p:cNvPr id="9" name="Group 8">
            <a:extLst>
              <a:ext uri="{FF2B5EF4-FFF2-40B4-BE49-F238E27FC236}">
                <a16:creationId xmlns:a16="http://schemas.microsoft.com/office/drawing/2014/main" id="{763F2005-5D4A-F44D-AE28-14B072BA23F2}"/>
              </a:ext>
            </a:extLst>
          </p:cNvPr>
          <p:cNvGrpSpPr/>
          <p:nvPr/>
        </p:nvGrpSpPr>
        <p:grpSpPr>
          <a:xfrm>
            <a:off x="2438400" y="4690347"/>
            <a:ext cx="3548253" cy="2167653"/>
            <a:chOff x="2438400" y="4690347"/>
            <a:chExt cx="3548253" cy="2167653"/>
          </a:xfrm>
        </p:grpSpPr>
        <p:pic>
          <p:nvPicPr>
            <p:cNvPr id="4" name="Picture 3">
              <a:extLst>
                <a:ext uri="{FF2B5EF4-FFF2-40B4-BE49-F238E27FC236}">
                  <a16:creationId xmlns:a16="http://schemas.microsoft.com/office/drawing/2014/main" id="{9BF1861D-C92E-F242-A997-CEFAC465630B}"/>
                </a:ext>
              </a:extLst>
            </p:cNvPr>
            <p:cNvPicPr>
              <a:picLocks noChangeAspect="1"/>
            </p:cNvPicPr>
            <p:nvPr/>
          </p:nvPicPr>
          <p:blipFill rotWithShape="1">
            <a:blip r:embed="rId2"/>
            <a:srcRect l="30710"/>
            <a:stretch/>
          </p:blipFill>
          <p:spPr>
            <a:xfrm>
              <a:off x="2624328" y="4690347"/>
              <a:ext cx="3362325" cy="2167653"/>
            </a:xfrm>
            <a:prstGeom prst="rect">
              <a:avLst/>
            </a:prstGeom>
          </p:spPr>
        </p:pic>
        <p:pic>
          <p:nvPicPr>
            <p:cNvPr id="7" name="Picture 6">
              <a:extLst>
                <a:ext uri="{FF2B5EF4-FFF2-40B4-BE49-F238E27FC236}">
                  <a16:creationId xmlns:a16="http://schemas.microsoft.com/office/drawing/2014/main" id="{66103C41-46E9-F844-BEC0-60B99D88A453}"/>
                </a:ext>
              </a:extLst>
            </p:cNvPr>
            <p:cNvPicPr>
              <a:picLocks noChangeAspect="1"/>
            </p:cNvPicPr>
            <p:nvPr/>
          </p:nvPicPr>
          <p:blipFill>
            <a:blip r:embed="rId3"/>
            <a:stretch>
              <a:fillRect/>
            </a:stretch>
          </p:blipFill>
          <p:spPr>
            <a:xfrm>
              <a:off x="2600774" y="4800600"/>
              <a:ext cx="1666425" cy="342900"/>
            </a:xfrm>
            <a:prstGeom prst="rect">
              <a:avLst/>
            </a:prstGeom>
          </p:spPr>
        </p:pic>
        <p:pic>
          <p:nvPicPr>
            <p:cNvPr id="8" name="Picture 7">
              <a:extLst>
                <a:ext uri="{FF2B5EF4-FFF2-40B4-BE49-F238E27FC236}">
                  <a16:creationId xmlns:a16="http://schemas.microsoft.com/office/drawing/2014/main" id="{60E00C1A-21E5-3747-8CD6-8F9FC51F829E}"/>
                </a:ext>
              </a:extLst>
            </p:cNvPr>
            <p:cNvPicPr>
              <a:picLocks noChangeAspect="1"/>
            </p:cNvPicPr>
            <p:nvPr/>
          </p:nvPicPr>
          <p:blipFill>
            <a:blip r:embed="rId3"/>
            <a:stretch>
              <a:fillRect/>
            </a:stretch>
          </p:blipFill>
          <p:spPr>
            <a:xfrm>
              <a:off x="2438400" y="5686598"/>
              <a:ext cx="1666425" cy="1095202"/>
            </a:xfrm>
            <a:prstGeom prst="rect">
              <a:avLst/>
            </a:prstGeom>
          </p:spPr>
        </p:pic>
      </p:grpSp>
    </p:spTree>
    <p:extLst>
      <p:ext uri="{BB962C8B-B14F-4D97-AF65-F5344CB8AC3E}">
        <p14:creationId xmlns:p14="http://schemas.microsoft.com/office/powerpoint/2010/main" val="2124369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3954-A1E3-2E4E-A173-4D336B8184F3}"/>
              </a:ext>
            </a:extLst>
          </p:cNvPr>
          <p:cNvSpPr>
            <a:spLocks noGrp="1"/>
          </p:cNvSpPr>
          <p:nvPr>
            <p:ph type="title"/>
          </p:nvPr>
        </p:nvSpPr>
        <p:spPr/>
        <p:txBody>
          <a:bodyPr>
            <a:normAutofit fontScale="90000"/>
          </a:bodyPr>
          <a:lstStyle/>
          <a:p>
            <a:r>
              <a:rPr lang="en-US" dirty="0"/>
              <a:t>Example of Shared State Scheduling: Omega</a:t>
            </a:r>
          </a:p>
        </p:txBody>
      </p:sp>
      <p:sp>
        <p:nvSpPr>
          <p:cNvPr id="3" name="Date Placeholder 2">
            <a:extLst>
              <a:ext uri="{FF2B5EF4-FFF2-40B4-BE49-F238E27FC236}">
                <a16:creationId xmlns:a16="http://schemas.microsoft.com/office/drawing/2014/main" id="{31612739-FBDF-B44D-95B7-147BE600370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B28354B-2922-634C-B43C-192FA1C31F1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CE1A54A-3065-7049-B135-43681CB6F882}"/>
              </a:ext>
            </a:extLst>
          </p:cNvPr>
          <p:cNvSpPr>
            <a:spLocks noGrp="1"/>
          </p:cNvSpPr>
          <p:nvPr>
            <p:ph sz="quarter" idx="1"/>
          </p:nvPr>
        </p:nvSpPr>
        <p:spPr>
          <a:xfrm>
            <a:off x="457200" y="1219200"/>
            <a:ext cx="4495800" cy="4937760"/>
          </a:xfrm>
        </p:spPr>
        <p:txBody>
          <a:bodyPr>
            <a:normAutofit fontScale="70000" lnSpcReduction="20000"/>
          </a:bodyPr>
          <a:lstStyle/>
          <a:p>
            <a:r>
              <a:rPr lang="en-US" dirty="0"/>
              <a:t>Cell: a group of servers</a:t>
            </a:r>
          </a:p>
          <a:p>
            <a:pPr lvl="1"/>
            <a:r>
              <a:rPr lang="en-US" dirty="0"/>
              <a:t>A cluster can have multiple cells</a:t>
            </a:r>
          </a:p>
          <a:p>
            <a:endParaRPr lang="en-US" dirty="0"/>
          </a:p>
          <a:p>
            <a:r>
              <a:rPr lang="en-US" dirty="0"/>
              <a:t>State storage: store and maintain the states of resources and tasks</a:t>
            </a:r>
          </a:p>
          <a:p>
            <a:endParaRPr lang="en-US" dirty="0"/>
          </a:p>
          <a:p>
            <a:r>
              <a:rPr lang="en-US" dirty="0"/>
              <a:t>Cell State: records the global cluster states</a:t>
            </a:r>
          </a:p>
          <a:p>
            <a:endParaRPr lang="en-US" dirty="0"/>
          </a:p>
          <a:p>
            <a:r>
              <a:rPr lang="en-US" dirty="0"/>
              <a:t>Every scheduler has one copy of the Cell State </a:t>
            </a:r>
            <a:r>
              <a:rPr lang="en-US" dirty="0">
                <a:sym typeface="Wingdings" pitchFamily="2" charset="2"/>
              </a:rPr>
              <a:t> sharing the state of the cluster</a:t>
            </a:r>
            <a:endParaRPr lang="en-US" dirty="0"/>
          </a:p>
        </p:txBody>
      </p:sp>
      <p:pic>
        <p:nvPicPr>
          <p:cNvPr id="6" name="Picture 5">
            <a:extLst>
              <a:ext uri="{FF2B5EF4-FFF2-40B4-BE49-F238E27FC236}">
                <a16:creationId xmlns:a16="http://schemas.microsoft.com/office/drawing/2014/main" id="{1C37C6C0-4329-DF46-92D6-09E4DC87086D}"/>
              </a:ext>
            </a:extLst>
          </p:cNvPr>
          <p:cNvPicPr>
            <a:picLocks noChangeAspect="1"/>
          </p:cNvPicPr>
          <p:nvPr/>
        </p:nvPicPr>
        <p:blipFill>
          <a:blip r:embed="rId2"/>
          <a:stretch>
            <a:fillRect/>
          </a:stretch>
        </p:blipFill>
        <p:spPr>
          <a:xfrm>
            <a:off x="5751957" y="2052955"/>
            <a:ext cx="3365500" cy="4203700"/>
          </a:xfrm>
          <a:prstGeom prst="rect">
            <a:avLst/>
          </a:prstGeom>
        </p:spPr>
      </p:pic>
      <p:sp>
        <p:nvSpPr>
          <p:cNvPr id="7" name="TextBox 6">
            <a:extLst>
              <a:ext uri="{FF2B5EF4-FFF2-40B4-BE49-F238E27FC236}">
                <a16:creationId xmlns:a16="http://schemas.microsoft.com/office/drawing/2014/main" id="{D29E0780-CF76-F24D-993C-6AC91E10C57C}"/>
              </a:ext>
            </a:extLst>
          </p:cNvPr>
          <p:cNvSpPr txBox="1"/>
          <p:nvPr/>
        </p:nvSpPr>
        <p:spPr>
          <a:xfrm>
            <a:off x="6104823" y="1405245"/>
            <a:ext cx="2659767" cy="461665"/>
          </a:xfrm>
          <a:prstGeom prst="rect">
            <a:avLst/>
          </a:prstGeom>
          <a:noFill/>
        </p:spPr>
        <p:txBody>
          <a:bodyPr wrap="none" rtlCol="0">
            <a:spAutoFit/>
          </a:bodyPr>
          <a:lstStyle/>
          <a:p>
            <a:r>
              <a:rPr lang="en-US" sz="2400" dirty="0"/>
              <a:t>Omega architecture</a:t>
            </a:r>
          </a:p>
        </p:txBody>
      </p:sp>
    </p:spTree>
    <p:extLst>
      <p:ext uri="{BB962C8B-B14F-4D97-AF65-F5344CB8AC3E}">
        <p14:creationId xmlns:p14="http://schemas.microsoft.com/office/powerpoint/2010/main" val="1169413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3954-A1E3-2E4E-A173-4D336B8184F3}"/>
              </a:ext>
            </a:extLst>
          </p:cNvPr>
          <p:cNvSpPr>
            <a:spLocks noGrp="1"/>
          </p:cNvSpPr>
          <p:nvPr>
            <p:ph type="title"/>
          </p:nvPr>
        </p:nvSpPr>
        <p:spPr/>
        <p:txBody>
          <a:bodyPr>
            <a:normAutofit fontScale="90000"/>
          </a:bodyPr>
          <a:lstStyle/>
          <a:p>
            <a:r>
              <a:rPr lang="en-US" dirty="0"/>
              <a:t>Example of Shared State Scheduling: Omega</a:t>
            </a:r>
          </a:p>
        </p:txBody>
      </p:sp>
      <p:sp>
        <p:nvSpPr>
          <p:cNvPr id="3" name="Date Placeholder 2">
            <a:extLst>
              <a:ext uri="{FF2B5EF4-FFF2-40B4-BE49-F238E27FC236}">
                <a16:creationId xmlns:a16="http://schemas.microsoft.com/office/drawing/2014/main" id="{31612739-FBDF-B44D-95B7-147BE600370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B28354B-2922-634C-B43C-192FA1C31F1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CE1A54A-3065-7049-B135-43681CB6F882}"/>
              </a:ext>
            </a:extLst>
          </p:cNvPr>
          <p:cNvSpPr>
            <a:spLocks noGrp="1"/>
          </p:cNvSpPr>
          <p:nvPr>
            <p:ph sz="quarter" idx="1"/>
          </p:nvPr>
        </p:nvSpPr>
        <p:spPr>
          <a:xfrm>
            <a:off x="457200" y="1219200"/>
            <a:ext cx="4495800" cy="4114800"/>
          </a:xfrm>
        </p:spPr>
        <p:txBody>
          <a:bodyPr>
            <a:normAutofit fontScale="92500" lnSpcReduction="10000"/>
          </a:bodyPr>
          <a:lstStyle/>
          <a:p>
            <a:r>
              <a:rPr lang="en-US" dirty="0"/>
              <a:t>What will happen when two scheduler try to use the same resource?</a:t>
            </a:r>
          </a:p>
          <a:p>
            <a:pPr lvl="1"/>
            <a:r>
              <a:rPr lang="en-US" dirty="0"/>
              <a:t>Omega adopts transaction model in database to maintain the consistency and atomicity for the same resource</a:t>
            </a:r>
          </a:p>
          <a:p>
            <a:pPr lvl="1"/>
            <a:r>
              <a:rPr lang="en-US" dirty="0"/>
              <a:t>In database, only one query can update one record at one time</a:t>
            </a:r>
          </a:p>
        </p:txBody>
      </p:sp>
      <p:pic>
        <p:nvPicPr>
          <p:cNvPr id="6" name="Picture 5">
            <a:extLst>
              <a:ext uri="{FF2B5EF4-FFF2-40B4-BE49-F238E27FC236}">
                <a16:creationId xmlns:a16="http://schemas.microsoft.com/office/drawing/2014/main" id="{1C37C6C0-4329-DF46-92D6-09E4DC87086D}"/>
              </a:ext>
            </a:extLst>
          </p:cNvPr>
          <p:cNvPicPr>
            <a:picLocks noChangeAspect="1"/>
          </p:cNvPicPr>
          <p:nvPr/>
        </p:nvPicPr>
        <p:blipFill>
          <a:blip r:embed="rId2"/>
          <a:stretch>
            <a:fillRect/>
          </a:stretch>
        </p:blipFill>
        <p:spPr>
          <a:xfrm>
            <a:off x="5751957" y="2052955"/>
            <a:ext cx="3365500" cy="4203700"/>
          </a:xfrm>
          <a:prstGeom prst="rect">
            <a:avLst/>
          </a:prstGeom>
        </p:spPr>
      </p:pic>
      <p:sp>
        <p:nvSpPr>
          <p:cNvPr id="7" name="TextBox 6">
            <a:extLst>
              <a:ext uri="{FF2B5EF4-FFF2-40B4-BE49-F238E27FC236}">
                <a16:creationId xmlns:a16="http://schemas.microsoft.com/office/drawing/2014/main" id="{D29E0780-CF76-F24D-993C-6AC91E10C57C}"/>
              </a:ext>
            </a:extLst>
          </p:cNvPr>
          <p:cNvSpPr txBox="1"/>
          <p:nvPr/>
        </p:nvSpPr>
        <p:spPr>
          <a:xfrm>
            <a:off x="6104823" y="1405245"/>
            <a:ext cx="2659767" cy="461665"/>
          </a:xfrm>
          <a:prstGeom prst="rect">
            <a:avLst/>
          </a:prstGeom>
          <a:noFill/>
        </p:spPr>
        <p:txBody>
          <a:bodyPr wrap="none" rtlCol="0">
            <a:spAutoFit/>
          </a:bodyPr>
          <a:lstStyle/>
          <a:p>
            <a:r>
              <a:rPr lang="en-US" sz="2400" dirty="0"/>
              <a:t>Omega architecture</a:t>
            </a:r>
          </a:p>
        </p:txBody>
      </p:sp>
    </p:spTree>
    <p:extLst>
      <p:ext uri="{BB962C8B-B14F-4D97-AF65-F5344CB8AC3E}">
        <p14:creationId xmlns:p14="http://schemas.microsoft.com/office/powerpoint/2010/main" val="179715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3954-A1E3-2E4E-A173-4D336B8184F3}"/>
              </a:ext>
            </a:extLst>
          </p:cNvPr>
          <p:cNvSpPr>
            <a:spLocks noGrp="1"/>
          </p:cNvSpPr>
          <p:nvPr>
            <p:ph type="title"/>
          </p:nvPr>
        </p:nvSpPr>
        <p:spPr/>
        <p:txBody>
          <a:bodyPr>
            <a:normAutofit fontScale="90000"/>
          </a:bodyPr>
          <a:lstStyle/>
          <a:p>
            <a:r>
              <a:rPr lang="en-US" dirty="0"/>
              <a:t>Example of Shared State Scheduling: Omega</a:t>
            </a:r>
          </a:p>
        </p:txBody>
      </p:sp>
      <p:sp>
        <p:nvSpPr>
          <p:cNvPr id="3" name="Date Placeholder 2">
            <a:extLst>
              <a:ext uri="{FF2B5EF4-FFF2-40B4-BE49-F238E27FC236}">
                <a16:creationId xmlns:a16="http://schemas.microsoft.com/office/drawing/2014/main" id="{31612739-FBDF-B44D-95B7-147BE600370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B28354B-2922-634C-B43C-192FA1C31F1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CE1A54A-3065-7049-B135-43681CB6F882}"/>
              </a:ext>
            </a:extLst>
          </p:cNvPr>
          <p:cNvSpPr>
            <a:spLocks noGrp="1"/>
          </p:cNvSpPr>
          <p:nvPr>
            <p:ph sz="quarter" idx="1"/>
          </p:nvPr>
        </p:nvSpPr>
        <p:spPr>
          <a:xfrm>
            <a:off x="457200" y="1219200"/>
            <a:ext cx="8229600" cy="1447800"/>
          </a:xfrm>
        </p:spPr>
        <p:txBody>
          <a:bodyPr>
            <a:normAutofit fontScale="77500" lnSpcReduction="20000"/>
          </a:bodyPr>
          <a:lstStyle/>
          <a:p>
            <a:r>
              <a:rPr lang="en-US" dirty="0"/>
              <a:t>The scheduler tries to match the tasks and resources</a:t>
            </a:r>
          </a:p>
          <a:p>
            <a:r>
              <a:rPr lang="en-US" dirty="0"/>
              <a:t>Scheduler will check whether the resources have been used during the checkpoints</a:t>
            </a:r>
          </a:p>
          <a:p>
            <a:endParaRPr lang="en-US" dirty="0"/>
          </a:p>
          <a:p>
            <a:endParaRPr lang="en-US" dirty="0"/>
          </a:p>
        </p:txBody>
      </p:sp>
      <p:grpSp>
        <p:nvGrpSpPr>
          <p:cNvPr id="15" name="Group 14">
            <a:extLst>
              <a:ext uri="{FF2B5EF4-FFF2-40B4-BE49-F238E27FC236}">
                <a16:creationId xmlns:a16="http://schemas.microsoft.com/office/drawing/2014/main" id="{7E5E8F78-0657-0046-854C-1617A3CFF41D}"/>
              </a:ext>
            </a:extLst>
          </p:cNvPr>
          <p:cNvGrpSpPr/>
          <p:nvPr/>
        </p:nvGrpSpPr>
        <p:grpSpPr>
          <a:xfrm>
            <a:off x="1371600" y="2705357"/>
            <a:ext cx="6083300" cy="4016753"/>
            <a:chOff x="1530350" y="2665511"/>
            <a:chExt cx="6083300" cy="4016753"/>
          </a:xfrm>
        </p:grpSpPr>
        <p:pic>
          <p:nvPicPr>
            <p:cNvPr id="8" name="Picture 7">
              <a:extLst>
                <a:ext uri="{FF2B5EF4-FFF2-40B4-BE49-F238E27FC236}">
                  <a16:creationId xmlns:a16="http://schemas.microsoft.com/office/drawing/2014/main" id="{6657691C-8F51-3D49-AA15-8EA6794525FE}"/>
                </a:ext>
              </a:extLst>
            </p:cNvPr>
            <p:cNvPicPr>
              <a:picLocks noChangeAspect="1"/>
            </p:cNvPicPr>
            <p:nvPr/>
          </p:nvPicPr>
          <p:blipFill>
            <a:blip r:embed="rId2"/>
            <a:stretch>
              <a:fillRect/>
            </a:stretch>
          </p:blipFill>
          <p:spPr>
            <a:xfrm>
              <a:off x="1530350" y="2722418"/>
              <a:ext cx="6083300" cy="3647796"/>
            </a:xfrm>
            <a:prstGeom prst="rect">
              <a:avLst/>
            </a:prstGeom>
          </p:spPr>
        </p:pic>
        <p:sp>
          <p:nvSpPr>
            <p:cNvPr id="9" name="TextBox 8">
              <a:extLst>
                <a:ext uri="{FF2B5EF4-FFF2-40B4-BE49-F238E27FC236}">
                  <a16:creationId xmlns:a16="http://schemas.microsoft.com/office/drawing/2014/main" id="{422C621C-2F8D-1746-B133-53F64A3A7693}"/>
                </a:ext>
              </a:extLst>
            </p:cNvPr>
            <p:cNvSpPr txBox="1"/>
            <p:nvPr/>
          </p:nvSpPr>
          <p:spPr>
            <a:xfrm>
              <a:off x="2216150" y="5481234"/>
              <a:ext cx="914400" cy="523220"/>
            </a:xfrm>
            <a:prstGeom prst="rect">
              <a:avLst/>
            </a:prstGeom>
            <a:solidFill>
              <a:schemeClr val="bg1"/>
            </a:solidFill>
          </p:spPr>
          <p:txBody>
            <a:bodyPr wrap="square" rtlCol="0">
              <a:spAutoFit/>
            </a:bodyPr>
            <a:lstStyle/>
            <a:p>
              <a:r>
                <a:rPr lang="en-US" sz="1400" dirty="0"/>
                <a:t>Available resources</a:t>
              </a:r>
            </a:p>
          </p:txBody>
        </p:sp>
        <p:sp>
          <p:nvSpPr>
            <p:cNvPr id="10" name="TextBox 9">
              <a:extLst>
                <a:ext uri="{FF2B5EF4-FFF2-40B4-BE49-F238E27FC236}">
                  <a16:creationId xmlns:a16="http://schemas.microsoft.com/office/drawing/2014/main" id="{2B065E8B-78B4-2D42-B73D-A4DE1263E7AF}"/>
                </a:ext>
              </a:extLst>
            </p:cNvPr>
            <p:cNvSpPr txBox="1"/>
            <p:nvPr/>
          </p:nvSpPr>
          <p:spPr>
            <a:xfrm>
              <a:off x="2216150" y="5943600"/>
              <a:ext cx="914400" cy="738664"/>
            </a:xfrm>
            <a:prstGeom prst="rect">
              <a:avLst/>
            </a:prstGeom>
            <a:solidFill>
              <a:schemeClr val="bg1"/>
            </a:solidFill>
          </p:spPr>
          <p:txBody>
            <a:bodyPr wrap="square" rtlCol="0">
              <a:spAutoFit/>
            </a:bodyPr>
            <a:lstStyle/>
            <a:p>
              <a:r>
                <a:rPr lang="en-US" sz="1400" dirty="0"/>
                <a:t>Non-Available resources</a:t>
              </a:r>
            </a:p>
          </p:txBody>
        </p:sp>
        <p:sp>
          <p:nvSpPr>
            <p:cNvPr id="11" name="TextBox 10">
              <a:extLst>
                <a:ext uri="{FF2B5EF4-FFF2-40B4-BE49-F238E27FC236}">
                  <a16:creationId xmlns:a16="http://schemas.microsoft.com/office/drawing/2014/main" id="{E7734CDC-5533-0348-948D-5B45DA702206}"/>
                </a:ext>
              </a:extLst>
            </p:cNvPr>
            <p:cNvSpPr txBox="1"/>
            <p:nvPr/>
          </p:nvSpPr>
          <p:spPr>
            <a:xfrm>
              <a:off x="3832167" y="5638800"/>
              <a:ext cx="2179887" cy="307777"/>
            </a:xfrm>
            <a:prstGeom prst="rect">
              <a:avLst/>
            </a:prstGeom>
            <a:solidFill>
              <a:schemeClr val="bg1"/>
            </a:solidFill>
          </p:spPr>
          <p:txBody>
            <a:bodyPr wrap="square" rtlCol="0">
              <a:spAutoFit/>
            </a:bodyPr>
            <a:lstStyle/>
            <a:p>
              <a:r>
                <a:rPr lang="en-US" sz="1400" dirty="0"/>
                <a:t>Tasks waiting for schedule</a:t>
              </a:r>
            </a:p>
          </p:txBody>
        </p:sp>
        <p:sp>
          <p:nvSpPr>
            <p:cNvPr id="12" name="TextBox 11">
              <a:extLst>
                <a:ext uri="{FF2B5EF4-FFF2-40B4-BE49-F238E27FC236}">
                  <a16:creationId xmlns:a16="http://schemas.microsoft.com/office/drawing/2014/main" id="{B294D705-1FDF-FB42-8401-5C37778C8140}"/>
                </a:ext>
              </a:extLst>
            </p:cNvPr>
            <p:cNvSpPr txBox="1"/>
            <p:nvPr/>
          </p:nvSpPr>
          <p:spPr>
            <a:xfrm>
              <a:off x="3852951" y="5998903"/>
              <a:ext cx="1481050" cy="307777"/>
            </a:xfrm>
            <a:prstGeom prst="rect">
              <a:avLst/>
            </a:prstGeom>
            <a:solidFill>
              <a:schemeClr val="bg1"/>
            </a:solidFill>
          </p:spPr>
          <p:txBody>
            <a:bodyPr wrap="square" rtlCol="0">
              <a:spAutoFit/>
            </a:bodyPr>
            <a:lstStyle/>
            <a:p>
              <a:r>
                <a:rPr lang="en-US" sz="1400" dirty="0"/>
                <a:t>Scheduled tasks</a:t>
              </a:r>
            </a:p>
          </p:txBody>
        </p:sp>
        <p:sp>
          <p:nvSpPr>
            <p:cNvPr id="13" name="TextBox 12">
              <a:extLst>
                <a:ext uri="{FF2B5EF4-FFF2-40B4-BE49-F238E27FC236}">
                  <a16:creationId xmlns:a16="http://schemas.microsoft.com/office/drawing/2014/main" id="{CDB68E6C-65D2-7145-BE5D-A7B0F56DA93F}"/>
                </a:ext>
              </a:extLst>
            </p:cNvPr>
            <p:cNvSpPr txBox="1"/>
            <p:nvPr/>
          </p:nvSpPr>
          <p:spPr>
            <a:xfrm>
              <a:off x="2895600" y="2665511"/>
              <a:ext cx="2883540" cy="307777"/>
            </a:xfrm>
            <a:prstGeom prst="rect">
              <a:avLst/>
            </a:prstGeom>
            <a:solidFill>
              <a:schemeClr val="bg1"/>
            </a:solidFill>
          </p:spPr>
          <p:txBody>
            <a:bodyPr wrap="square" rtlCol="0">
              <a:spAutoFit/>
            </a:bodyPr>
            <a:lstStyle/>
            <a:p>
              <a:r>
                <a:rPr lang="en-US" sz="1400" dirty="0"/>
                <a:t>Match between tasks and resources</a:t>
              </a:r>
            </a:p>
          </p:txBody>
        </p:sp>
        <p:sp>
          <p:nvSpPr>
            <p:cNvPr id="14" name="TextBox 13">
              <a:extLst>
                <a:ext uri="{FF2B5EF4-FFF2-40B4-BE49-F238E27FC236}">
                  <a16:creationId xmlns:a16="http://schemas.microsoft.com/office/drawing/2014/main" id="{D91773C8-D89D-064D-AB12-4AC74247FEF4}"/>
                </a:ext>
              </a:extLst>
            </p:cNvPr>
            <p:cNvSpPr txBox="1"/>
            <p:nvPr/>
          </p:nvSpPr>
          <p:spPr>
            <a:xfrm>
              <a:off x="6516624" y="2665511"/>
              <a:ext cx="1066800" cy="523220"/>
            </a:xfrm>
            <a:prstGeom prst="rect">
              <a:avLst/>
            </a:prstGeom>
            <a:solidFill>
              <a:schemeClr val="bg1"/>
            </a:solidFill>
          </p:spPr>
          <p:txBody>
            <a:bodyPr wrap="square" rtlCol="0">
              <a:spAutoFit/>
            </a:bodyPr>
            <a:lstStyle/>
            <a:p>
              <a:r>
                <a:rPr lang="en-US" sz="1400" dirty="0"/>
                <a:t>All tasks are matched</a:t>
              </a:r>
            </a:p>
          </p:txBody>
        </p:sp>
      </p:grpSp>
    </p:spTree>
    <p:extLst>
      <p:ext uri="{BB962C8B-B14F-4D97-AF65-F5344CB8AC3E}">
        <p14:creationId xmlns:p14="http://schemas.microsoft.com/office/powerpoint/2010/main" val="362090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53CF-5E55-FC40-8B41-2E47C864EA1D}"/>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7AC7CB7F-7684-6D49-AD2D-4F71CC7BA80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9A57456-396C-184F-B990-A8C2F5942F86}"/>
              </a:ext>
            </a:extLst>
          </p:cNvPr>
          <p:cNvSpPr>
            <a:spLocks noGrp="1"/>
          </p:cNvSpPr>
          <p:nvPr>
            <p:ph type="sldNum" sz="quarter" idx="12"/>
          </p:nvPr>
        </p:nvSpPr>
        <p:spPr/>
        <p:txBody>
          <a:bodyPr/>
          <a:lstStyle/>
          <a:p>
            <a:r>
              <a:rPr lang="en-US"/>
              <a:t>CS 7172</a:t>
            </a:r>
            <a:endParaRPr lang="en-US" dirty="0"/>
          </a:p>
        </p:txBody>
      </p:sp>
      <p:pic>
        <p:nvPicPr>
          <p:cNvPr id="6" name="Content Placeholder 5">
            <a:extLst>
              <a:ext uri="{FF2B5EF4-FFF2-40B4-BE49-F238E27FC236}">
                <a16:creationId xmlns:a16="http://schemas.microsoft.com/office/drawing/2014/main" id="{B099B78F-1578-284E-A363-A2298B5EE894}"/>
              </a:ext>
            </a:extLst>
          </p:cNvPr>
          <p:cNvPicPr>
            <a:picLocks noGrp="1" noChangeAspect="1"/>
          </p:cNvPicPr>
          <p:nvPr>
            <p:ph sz="quarter" idx="1"/>
          </p:nvPr>
        </p:nvPicPr>
        <p:blipFill>
          <a:blip r:embed="rId2"/>
          <a:stretch>
            <a:fillRect/>
          </a:stretch>
        </p:blipFill>
        <p:spPr>
          <a:xfrm>
            <a:off x="895350" y="1219200"/>
            <a:ext cx="7353300" cy="4152900"/>
          </a:xfrm>
          <a:prstGeom prst="rect">
            <a:avLst/>
          </a:prstGeom>
        </p:spPr>
      </p:pic>
      <p:pic>
        <p:nvPicPr>
          <p:cNvPr id="7" name="Picture 6">
            <a:extLst>
              <a:ext uri="{FF2B5EF4-FFF2-40B4-BE49-F238E27FC236}">
                <a16:creationId xmlns:a16="http://schemas.microsoft.com/office/drawing/2014/main" id="{57A1ACCD-8574-DA46-8389-5B6C297840E1}"/>
              </a:ext>
            </a:extLst>
          </p:cNvPr>
          <p:cNvPicPr>
            <a:picLocks noChangeAspect="1"/>
          </p:cNvPicPr>
          <p:nvPr/>
        </p:nvPicPr>
        <p:blipFill>
          <a:blip r:embed="rId3"/>
          <a:stretch>
            <a:fillRect/>
          </a:stretch>
        </p:blipFill>
        <p:spPr>
          <a:xfrm>
            <a:off x="1066800" y="4953000"/>
            <a:ext cx="1143000" cy="266700"/>
          </a:xfrm>
          <a:prstGeom prst="rect">
            <a:avLst/>
          </a:prstGeom>
        </p:spPr>
      </p:pic>
      <p:pic>
        <p:nvPicPr>
          <p:cNvPr id="8" name="Picture 7">
            <a:extLst>
              <a:ext uri="{FF2B5EF4-FFF2-40B4-BE49-F238E27FC236}">
                <a16:creationId xmlns:a16="http://schemas.microsoft.com/office/drawing/2014/main" id="{586AC51D-F3AA-3B44-9031-09F75EF263B0}"/>
              </a:ext>
            </a:extLst>
          </p:cNvPr>
          <p:cNvPicPr>
            <a:picLocks noChangeAspect="1"/>
          </p:cNvPicPr>
          <p:nvPr/>
        </p:nvPicPr>
        <p:blipFill>
          <a:blip r:embed="rId3"/>
          <a:stretch>
            <a:fillRect/>
          </a:stretch>
        </p:blipFill>
        <p:spPr>
          <a:xfrm>
            <a:off x="3200400" y="4927369"/>
            <a:ext cx="1600200" cy="266700"/>
          </a:xfrm>
          <a:prstGeom prst="rect">
            <a:avLst/>
          </a:prstGeom>
        </p:spPr>
      </p:pic>
      <p:pic>
        <p:nvPicPr>
          <p:cNvPr id="9" name="Picture 8">
            <a:extLst>
              <a:ext uri="{FF2B5EF4-FFF2-40B4-BE49-F238E27FC236}">
                <a16:creationId xmlns:a16="http://schemas.microsoft.com/office/drawing/2014/main" id="{B7A5FEB6-FA97-0B44-BBE3-CCBB3A10351F}"/>
              </a:ext>
            </a:extLst>
          </p:cNvPr>
          <p:cNvPicPr>
            <a:picLocks noChangeAspect="1"/>
          </p:cNvPicPr>
          <p:nvPr/>
        </p:nvPicPr>
        <p:blipFill>
          <a:blip r:embed="rId3"/>
          <a:stretch>
            <a:fillRect/>
          </a:stretch>
        </p:blipFill>
        <p:spPr>
          <a:xfrm>
            <a:off x="5810596" y="5051021"/>
            <a:ext cx="1600200" cy="266700"/>
          </a:xfrm>
          <a:prstGeom prst="rect">
            <a:avLst/>
          </a:prstGeom>
        </p:spPr>
      </p:pic>
      <p:sp>
        <p:nvSpPr>
          <p:cNvPr id="10" name="TextBox 9">
            <a:extLst>
              <a:ext uri="{FF2B5EF4-FFF2-40B4-BE49-F238E27FC236}">
                <a16:creationId xmlns:a16="http://schemas.microsoft.com/office/drawing/2014/main" id="{D89448A3-CE66-6745-93F2-DC1570B3EDF3}"/>
              </a:ext>
            </a:extLst>
          </p:cNvPr>
          <p:cNvSpPr txBox="1"/>
          <p:nvPr/>
        </p:nvSpPr>
        <p:spPr>
          <a:xfrm>
            <a:off x="1905000" y="1216296"/>
            <a:ext cx="914400" cy="646331"/>
          </a:xfrm>
          <a:prstGeom prst="rect">
            <a:avLst/>
          </a:prstGeom>
          <a:solidFill>
            <a:schemeClr val="bg1"/>
          </a:solidFill>
        </p:spPr>
        <p:txBody>
          <a:bodyPr wrap="square" rtlCol="0">
            <a:spAutoFit/>
          </a:bodyPr>
          <a:lstStyle/>
          <a:p>
            <a:r>
              <a:rPr lang="en-US" sz="1200" dirty="0"/>
              <a:t>Parts of resource information</a:t>
            </a:r>
          </a:p>
        </p:txBody>
      </p:sp>
      <p:pic>
        <p:nvPicPr>
          <p:cNvPr id="12" name="Picture 11">
            <a:extLst>
              <a:ext uri="{FF2B5EF4-FFF2-40B4-BE49-F238E27FC236}">
                <a16:creationId xmlns:a16="http://schemas.microsoft.com/office/drawing/2014/main" id="{73647D75-9A8E-2640-BF11-FB36EB167ACD}"/>
              </a:ext>
            </a:extLst>
          </p:cNvPr>
          <p:cNvPicPr>
            <a:picLocks noChangeAspect="1"/>
          </p:cNvPicPr>
          <p:nvPr/>
        </p:nvPicPr>
        <p:blipFill>
          <a:blip r:embed="rId3"/>
          <a:stretch>
            <a:fillRect/>
          </a:stretch>
        </p:blipFill>
        <p:spPr>
          <a:xfrm>
            <a:off x="4800600" y="2661614"/>
            <a:ext cx="609600" cy="386385"/>
          </a:xfrm>
          <a:prstGeom prst="rect">
            <a:avLst/>
          </a:prstGeom>
        </p:spPr>
      </p:pic>
      <p:sp>
        <p:nvSpPr>
          <p:cNvPr id="11" name="TextBox 10">
            <a:extLst>
              <a:ext uri="{FF2B5EF4-FFF2-40B4-BE49-F238E27FC236}">
                <a16:creationId xmlns:a16="http://schemas.microsoft.com/office/drawing/2014/main" id="{FF783DE5-9CFC-3042-9788-B49D392C1ABC}"/>
              </a:ext>
            </a:extLst>
          </p:cNvPr>
          <p:cNvSpPr txBox="1"/>
          <p:nvPr/>
        </p:nvSpPr>
        <p:spPr>
          <a:xfrm>
            <a:off x="4835236" y="2531640"/>
            <a:ext cx="914400" cy="646331"/>
          </a:xfrm>
          <a:prstGeom prst="rect">
            <a:avLst/>
          </a:prstGeom>
          <a:noFill/>
        </p:spPr>
        <p:txBody>
          <a:bodyPr wrap="square" rtlCol="0">
            <a:spAutoFit/>
          </a:bodyPr>
          <a:lstStyle/>
          <a:p>
            <a:r>
              <a:rPr lang="en-US" sz="1200" dirty="0"/>
              <a:t>All resource information</a:t>
            </a:r>
          </a:p>
        </p:txBody>
      </p:sp>
      <p:sp>
        <p:nvSpPr>
          <p:cNvPr id="14" name="Content Placeholder 4">
            <a:extLst>
              <a:ext uri="{FF2B5EF4-FFF2-40B4-BE49-F238E27FC236}">
                <a16:creationId xmlns:a16="http://schemas.microsoft.com/office/drawing/2014/main" id="{6AAC5960-A7CE-3349-B2D6-348944310727}"/>
              </a:ext>
            </a:extLst>
          </p:cNvPr>
          <p:cNvSpPr txBox="1">
            <a:spLocks/>
          </p:cNvSpPr>
          <p:nvPr/>
        </p:nvSpPr>
        <p:spPr>
          <a:xfrm>
            <a:off x="454152" y="4908550"/>
            <a:ext cx="8229600" cy="1447800"/>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Adv: </a:t>
            </a:r>
            <a:r>
              <a:rPr lang="en-US" sz="2600" dirty="0">
                <a:solidFill>
                  <a:schemeClr val="accent1"/>
                </a:solidFill>
              </a:rPr>
              <a:t>global optimal</a:t>
            </a:r>
            <a:endParaRPr lang="en-US" dirty="0">
              <a:solidFill>
                <a:schemeClr val="accent1"/>
              </a:solidFill>
            </a:endParaRPr>
          </a:p>
          <a:p>
            <a:r>
              <a:rPr lang="en-US" dirty="0" err="1"/>
              <a:t>Disadv</a:t>
            </a:r>
            <a:r>
              <a:rPr lang="en-US" dirty="0"/>
              <a:t>: </a:t>
            </a:r>
            <a:r>
              <a:rPr lang="en-US" sz="2600" dirty="0">
                <a:solidFill>
                  <a:schemeClr val="accent1"/>
                </a:solidFill>
              </a:rPr>
              <a:t>No scheduling concurrency, single point bottleneck problem, only suitable for small-scale clusters</a:t>
            </a:r>
          </a:p>
          <a:p>
            <a:endParaRPr lang="en-US" dirty="0"/>
          </a:p>
          <a:p>
            <a:endParaRPr lang="en-US" dirty="0"/>
          </a:p>
        </p:txBody>
      </p:sp>
      <p:sp>
        <p:nvSpPr>
          <p:cNvPr id="15" name="Rounded Rectangular Callout 14">
            <a:extLst>
              <a:ext uri="{FF2B5EF4-FFF2-40B4-BE49-F238E27FC236}">
                <a16:creationId xmlns:a16="http://schemas.microsoft.com/office/drawing/2014/main" id="{912CDD2F-28D7-A249-AA4C-D372F2F139AB}"/>
              </a:ext>
            </a:extLst>
          </p:cNvPr>
          <p:cNvSpPr/>
          <p:nvPr/>
        </p:nvSpPr>
        <p:spPr>
          <a:xfrm>
            <a:off x="2209800" y="389520"/>
            <a:ext cx="3276600" cy="990600"/>
          </a:xfrm>
          <a:prstGeom prst="wedgeRoundRectCallout">
            <a:avLst>
              <a:gd name="adj1" fmla="val -61425"/>
              <a:gd name="adj2" fmla="val 119563"/>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 central scheduler manages the resource information and task scheduling of the entire cluster. All tasks can only be scheduled by the central scheduler</a:t>
            </a:r>
          </a:p>
        </p:txBody>
      </p:sp>
    </p:spTree>
    <p:extLst>
      <p:ext uri="{BB962C8B-B14F-4D97-AF65-F5344CB8AC3E}">
        <p14:creationId xmlns:p14="http://schemas.microsoft.com/office/powerpoint/2010/main" val="3736332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53CF-5E55-FC40-8B41-2E47C864EA1D}"/>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7AC7CB7F-7684-6D49-AD2D-4F71CC7BA80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9A57456-396C-184F-B990-A8C2F5942F86}"/>
              </a:ext>
            </a:extLst>
          </p:cNvPr>
          <p:cNvSpPr>
            <a:spLocks noGrp="1"/>
          </p:cNvSpPr>
          <p:nvPr>
            <p:ph type="sldNum" sz="quarter" idx="12"/>
          </p:nvPr>
        </p:nvSpPr>
        <p:spPr/>
        <p:txBody>
          <a:bodyPr/>
          <a:lstStyle/>
          <a:p>
            <a:r>
              <a:rPr lang="en-US"/>
              <a:t>CS 7172</a:t>
            </a:r>
            <a:endParaRPr lang="en-US" dirty="0"/>
          </a:p>
        </p:txBody>
      </p:sp>
      <p:pic>
        <p:nvPicPr>
          <p:cNvPr id="6" name="Content Placeholder 5">
            <a:extLst>
              <a:ext uri="{FF2B5EF4-FFF2-40B4-BE49-F238E27FC236}">
                <a16:creationId xmlns:a16="http://schemas.microsoft.com/office/drawing/2014/main" id="{B099B78F-1578-284E-A363-A2298B5EE894}"/>
              </a:ext>
            </a:extLst>
          </p:cNvPr>
          <p:cNvPicPr>
            <a:picLocks noGrp="1" noChangeAspect="1"/>
          </p:cNvPicPr>
          <p:nvPr>
            <p:ph sz="quarter" idx="1"/>
          </p:nvPr>
        </p:nvPicPr>
        <p:blipFill>
          <a:blip r:embed="rId2"/>
          <a:stretch>
            <a:fillRect/>
          </a:stretch>
        </p:blipFill>
        <p:spPr>
          <a:xfrm>
            <a:off x="895350" y="1219200"/>
            <a:ext cx="7353300" cy="4152900"/>
          </a:xfrm>
          <a:prstGeom prst="rect">
            <a:avLst/>
          </a:prstGeom>
        </p:spPr>
      </p:pic>
      <p:pic>
        <p:nvPicPr>
          <p:cNvPr id="7" name="Picture 6">
            <a:extLst>
              <a:ext uri="{FF2B5EF4-FFF2-40B4-BE49-F238E27FC236}">
                <a16:creationId xmlns:a16="http://schemas.microsoft.com/office/drawing/2014/main" id="{57A1ACCD-8574-DA46-8389-5B6C297840E1}"/>
              </a:ext>
            </a:extLst>
          </p:cNvPr>
          <p:cNvPicPr>
            <a:picLocks noChangeAspect="1"/>
          </p:cNvPicPr>
          <p:nvPr/>
        </p:nvPicPr>
        <p:blipFill>
          <a:blip r:embed="rId3"/>
          <a:stretch>
            <a:fillRect/>
          </a:stretch>
        </p:blipFill>
        <p:spPr>
          <a:xfrm>
            <a:off x="1066800" y="4953000"/>
            <a:ext cx="1143000" cy="266700"/>
          </a:xfrm>
          <a:prstGeom prst="rect">
            <a:avLst/>
          </a:prstGeom>
        </p:spPr>
      </p:pic>
      <p:pic>
        <p:nvPicPr>
          <p:cNvPr id="8" name="Picture 7">
            <a:extLst>
              <a:ext uri="{FF2B5EF4-FFF2-40B4-BE49-F238E27FC236}">
                <a16:creationId xmlns:a16="http://schemas.microsoft.com/office/drawing/2014/main" id="{586AC51D-F3AA-3B44-9031-09F75EF263B0}"/>
              </a:ext>
            </a:extLst>
          </p:cNvPr>
          <p:cNvPicPr>
            <a:picLocks noChangeAspect="1"/>
          </p:cNvPicPr>
          <p:nvPr/>
        </p:nvPicPr>
        <p:blipFill>
          <a:blip r:embed="rId3"/>
          <a:stretch>
            <a:fillRect/>
          </a:stretch>
        </p:blipFill>
        <p:spPr>
          <a:xfrm>
            <a:off x="3200400" y="4927369"/>
            <a:ext cx="1600200" cy="266700"/>
          </a:xfrm>
          <a:prstGeom prst="rect">
            <a:avLst/>
          </a:prstGeom>
        </p:spPr>
      </p:pic>
      <p:pic>
        <p:nvPicPr>
          <p:cNvPr id="9" name="Picture 8">
            <a:extLst>
              <a:ext uri="{FF2B5EF4-FFF2-40B4-BE49-F238E27FC236}">
                <a16:creationId xmlns:a16="http://schemas.microsoft.com/office/drawing/2014/main" id="{B7A5FEB6-FA97-0B44-BBE3-CCBB3A10351F}"/>
              </a:ext>
            </a:extLst>
          </p:cNvPr>
          <p:cNvPicPr>
            <a:picLocks noChangeAspect="1"/>
          </p:cNvPicPr>
          <p:nvPr/>
        </p:nvPicPr>
        <p:blipFill>
          <a:blip r:embed="rId3"/>
          <a:stretch>
            <a:fillRect/>
          </a:stretch>
        </p:blipFill>
        <p:spPr>
          <a:xfrm>
            <a:off x="5810596" y="5051021"/>
            <a:ext cx="1600200" cy="266700"/>
          </a:xfrm>
          <a:prstGeom prst="rect">
            <a:avLst/>
          </a:prstGeom>
        </p:spPr>
      </p:pic>
      <p:sp>
        <p:nvSpPr>
          <p:cNvPr id="10" name="TextBox 9">
            <a:extLst>
              <a:ext uri="{FF2B5EF4-FFF2-40B4-BE49-F238E27FC236}">
                <a16:creationId xmlns:a16="http://schemas.microsoft.com/office/drawing/2014/main" id="{D89448A3-CE66-6745-93F2-DC1570B3EDF3}"/>
              </a:ext>
            </a:extLst>
          </p:cNvPr>
          <p:cNvSpPr txBox="1"/>
          <p:nvPr/>
        </p:nvSpPr>
        <p:spPr>
          <a:xfrm>
            <a:off x="1905000" y="1216296"/>
            <a:ext cx="914400" cy="646331"/>
          </a:xfrm>
          <a:prstGeom prst="rect">
            <a:avLst/>
          </a:prstGeom>
          <a:solidFill>
            <a:schemeClr val="bg1"/>
          </a:solidFill>
        </p:spPr>
        <p:txBody>
          <a:bodyPr wrap="square" rtlCol="0">
            <a:spAutoFit/>
          </a:bodyPr>
          <a:lstStyle/>
          <a:p>
            <a:r>
              <a:rPr lang="en-US" sz="1200" dirty="0"/>
              <a:t>Parts of resource information</a:t>
            </a:r>
          </a:p>
        </p:txBody>
      </p:sp>
      <p:pic>
        <p:nvPicPr>
          <p:cNvPr id="12" name="Picture 11">
            <a:extLst>
              <a:ext uri="{FF2B5EF4-FFF2-40B4-BE49-F238E27FC236}">
                <a16:creationId xmlns:a16="http://schemas.microsoft.com/office/drawing/2014/main" id="{73647D75-9A8E-2640-BF11-FB36EB167ACD}"/>
              </a:ext>
            </a:extLst>
          </p:cNvPr>
          <p:cNvPicPr>
            <a:picLocks noChangeAspect="1"/>
          </p:cNvPicPr>
          <p:nvPr/>
        </p:nvPicPr>
        <p:blipFill>
          <a:blip r:embed="rId3"/>
          <a:stretch>
            <a:fillRect/>
          </a:stretch>
        </p:blipFill>
        <p:spPr>
          <a:xfrm>
            <a:off x="4800600" y="2661614"/>
            <a:ext cx="609600" cy="386385"/>
          </a:xfrm>
          <a:prstGeom prst="rect">
            <a:avLst/>
          </a:prstGeom>
        </p:spPr>
      </p:pic>
      <p:sp>
        <p:nvSpPr>
          <p:cNvPr id="11" name="TextBox 10">
            <a:extLst>
              <a:ext uri="{FF2B5EF4-FFF2-40B4-BE49-F238E27FC236}">
                <a16:creationId xmlns:a16="http://schemas.microsoft.com/office/drawing/2014/main" id="{FF783DE5-9CFC-3042-9788-B49D392C1ABC}"/>
              </a:ext>
            </a:extLst>
          </p:cNvPr>
          <p:cNvSpPr txBox="1"/>
          <p:nvPr/>
        </p:nvSpPr>
        <p:spPr>
          <a:xfrm>
            <a:off x="4835236" y="2531640"/>
            <a:ext cx="914400" cy="646331"/>
          </a:xfrm>
          <a:prstGeom prst="rect">
            <a:avLst/>
          </a:prstGeom>
          <a:noFill/>
        </p:spPr>
        <p:txBody>
          <a:bodyPr wrap="square" rtlCol="0">
            <a:spAutoFit/>
          </a:bodyPr>
          <a:lstStyle/>
          <a:p>
            <a:r>
              <a:rPr lang="en-US" sz="1200" dirty="0"/>
              <a:t>All resource information</a:t>
            </a:r>
          </a:p>
        </p:txBody>
      </p:sp>
      <p:sp>
        <p:nvSpPr>
          <p:cNvPr id="14" name="Content Placeholder 4">
            <a:extLst>
              <a:ext uri="{FF2B5EF4-FFF2-40B4-BE49-F238E27FC236}">
                <a16:creationId xmlns:a16="http://schemas.microsoft.com/office/drawing/2014/main" id="{017FABC4-4D31-084C-B920-10542921C025}"/>
              </a:ext>
            </a:extLst>
          </p:cNvPr>
          <p:cNvSpPr txBox="1">
            <a:spLocks/>
          </p:cNvSpPr>
          <p:nvPr/>
        </p:nvSpPr>
        <p:spPr>
          <a:xfrm>
            <a:off x="454152" y="4908550"/>
            <a:ext cx="8229600" cy="1447800"/>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Adv: </a:t>
            </a:r>
            <a:r>
              <a:rPr lang="en-US" sz="2600" dirty="0">
                <a:solidFill>
                  <a:schemeClr val="accent1"/>
                </a:solidFill>
              </a:rPr>
              <a:t>no single point bottleneck and higher scalability </a:t>
            </a:r>
            <a:endParaRPr lang="en-US" dirty="0">
              <a:solidFill>
                <a:schemeClr val="accent1"/>
              </a:solidFill>
            </a:endParaRPr>
          </a:p>
          <a:p>
            <a:r>
              <a:rPr lang="en-US" dirty="0" err="1"/>
              <a:t>Disadv</a:t>
            </a:r>
            <a:r>
              <a:rPr lang="en-US" dirty="0"/>
              <a:t>: </a:t>
            </a:r>
            <a:r>
              <a:rPr lang="en-US" sz="2600" dirty="0">
                <a:solidFill>
                  <a:schemeClr val="accent1"/>
                </a:solidFill>
              </a:rPr>
              <a:t>2rd level scheduler only has parts of the resource information and cannot provide </a:t>
            </a:r>
          </a:p>
          <a:p>
            <a:endParaRPr lang="en-US" dirty="0"/>
          </a:p>
          <a:p>
            <a:endParaRPr lang="en-US" dirty="0"/>
          </a:p>
        </p:txBody>
      </p:sp>
      <p:sp>
        <p:nvSpPr>
          <p:cNvPr id="15" name="Rounded Rectangular Callout 14">
            <a:extLst>
              <a:ext uri="{FF2B5EF4-FFF2-40B4-BE49-F238E27FC236}">
                <a16:creationId xmlns:a16="http://schemas.microsoft.com/office/drawing/2014/main" id="{F1363EDE-AE21-2846-8175-A0FA2988B360}"/>
              </a:ext>
            </a:extLst>
          </p:cNvPr>
          <p:cNvSpPr/>
          <p:nvPr/>
        </p:nvSpPr>
        <p:spPr>
          <a:xfrm>
            <a:off x="5183124" y="141039"/>
            <a:ext cx="3733800" cy="1157870"/>
          </a:xfrm>
          <a:prstGeom prst="wedgeRoundRectCallout">
            <a:avLst>
              <a:gd name="adj1" fmla="val -54969"/>
              <a:gd name="adj2" fmla="val 8366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The resource management and task scheduling are divided into two layers for scheduling. The first layer scheduler is responsible for cluster resource management and sends the available resources to the second layer scheduling.</a:t>
            </a:r>
          </a:p>
        </p:txBody>
      </p:sp>
    </p:spTree>
    <p:extLst>
      <p:ext uri="{BB962C8B-B14F-4D97-AF65-F5344CB8AC3E}">
        <p14:creationId xmlns:p14="http://schemas.microsoft.com/office/powerpoint/2010/main" val="3353292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53CF-5E55-FC40-8B41-2E47C864EA1D}"/>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7AC7CB7F-7684-6D49-AD2D-4F71CC7BA80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9A57456-396C-184F-B990-A8C2F5942F86}"/>
              </a:ext>
            </a:extLst>
          </p:cNvPr>
          <p:cNvSpPr>
            <a:spLocks noGrp="1"/>
          </p:cNvSpPr>
          <p:nvPr>
            <p:ph type="sldNum" sz="quarter" idx="12"/>
          </p:nvPr>
        </p:nvSpPr>
        <p:spPr/>
        <p:txBody>
          <a:bodyPr/>
          <a:lstStyle/>
          <a:p>
            <a:r>
              <a:rPr lang="en-US"/>
              <a:t>CS 7172</a:t>
            </a:r>
            <a:endParaRPr lang="en-US" dirty="0"/>
          </a:p>
        </p:txBody>
      </p:sp>
      <p:pic>
        <p:nvPicPr>
          <p:cNvPr id="6" name="Content Placeholder 5">
            <a:extLst>
              <a:ext uri="{FF2B5EF4-FFF2-40B4-BE49-F238E27FC236}">
                <a16:creationId xmlns:a16="http://schemas.microsoft.com/office/drawing/2014/main" id="{B099B78F-1578-284E-A363-A2298B5EE894}"/>
              </a:ext>
            </a:extLst>
          </p:cNvPr>
          <p:cNvPicPr>
            <a:picLocks noGrp="1" noChangeAspect="1"/>
          </p:cNvPicPr>
          <p:nvPr>
            <p:ph sz="quarter" idx="1"/>
          </p:nvPr>
        </p:nvPicPr>
        <p:blipFill>
          <a:blip r:embed="rId2"/>
          <a:stretch>
            <a:fillRect/>
          </a:stretch>
        </p:blipFill>
        <p:spPr>
          <a:xfrm>
            <a:off x="895350" y="1219200"/>
            <a:ext cx="7353300" cy="4152900"/>
          </a:xfrm>
          <a:prstGeom prst="rect">
            <a:avLst/>
          </a:prstGeom>
        </p:spPr>
      </p:pic>
      <p:pic>
        <p:nvPicPr>
          <p:cNvPr id="7" name="Picture 6">
            <a:extLst>
              <a:ext uri="{FF2B5EF4-FFF2-40B4-BE49-F238E27FC236}">
                <a16:creationId xmlns:a16="http://schemas.microsoft.com/office/drawing/2014/main" id="{57A1ACCD-8574-DA46-8389-5B6C297840E1}"/>
              </a:ext>
            </a:extLst>
          </p:cNvPr>
          <p:cNvPicPr>
            <a:picLocks noChangeAspect="1"/>
          </p:cNvPicPr>
          <p:nvPr/>
        </p:nvPicPr>
        <p:blipFill>
          <a:blip r:embed="rId3"/>
          <a:stretch>
            <a:fillRect/>
          </a:stretch>
        </p:blipFill>
        <p:spPr>
          <a:xfrm>
            <a:off x="1066800" y="4953000"/>
            <a:ext cx="1143000" cy="266700"/>
          </a:xfrm>
          <a:prstGeom prst="rect">
            <a:avLst/>
          </a:prstGeom>
        </p:spPr>
      </p:pic>
      <p:pic>
        <p:nvPicPr>
          <p:cNvPr id="8" name="Picture 7">
            <a:extLst>
              <a:ext uri="{FF2B5EF4-FFF2-40B4-BE49-F238E27FC236}">
                <a16:creationId xmlns:a16="http://schemas.microsoft.com/office/drawing/2014/main" id="{586AC51D-F3AA-3B44-9031-09F75EF263B0}"/>
              </a:ext>
            </a:extLst>
          </p:cNvPr>
          <p:cNvPicPr>
            <a:picLocks noChangeAspect="1"/>
          </p:cNvPicPr>
          <p:nvPr/>
        </p:nvPicPr>
        <p:blipFill>
          <a:blip r:embed="rId3"/>
          <a:stretch>
            <a:fillRect/>
          </a:stretch>
        </p:blipFill>
        <p:spPr>
          <a:xfrm>
            <a:off x="3200400" y="4927369"/>
            <a:ext cx="1600200" cy="266700"/>
          </a:xfrm>
          <a:prstGeom prst="rect">
            <a:avLst/>
          </a:prstGeom>
        </p:spPr>
      </p:pic>
      <p:pic>
        <p:nvPicPr>
          <p:cNvPr id="9" name="Picture 8">
            <a:extLst>
              <a:ext uri="{FF2B5EF4-FFF2-40B4-BE49-F238E27FC236}">
                <a16:creationId xmlns:a16="http://schemas.microsoft.com/office/drawing/2014/main" id="{B7A5FEB6-FA97-0B44-BBE3-CCBB3A10351F}"/>
              </a:ext>
            </a:extLst>
          </p:cNvPr>
          <p:cNvPicPr>
            <a:picLocks noChangeAspect="1"/>
          </p:cNvPicPr>
          <p:nvPr/>
        </p:nvPicPr>
        <p:blipFill>
          <a:blip r:embed="rId3"/>
          <a:stretch>
            <a:fillRect/>
          </a:stretch>
        </p:blipFill>
        <p:spPr>
          <a:xfrm>
            <a:off x="5810596" y="5051021"/>
            <a:ext cx="1600200" cy="266700"/>
          </a:xfrm>
          <a:prstGeom prst="rect">
            <a:avLst/>
          </a:prstGeom>
        </p:spPr>
      </p:pic>
      <p:sp>
        <p:nvSpPr>
          <p:cNvPr id="10" name="TextBox 9">
            <a:extLst>
              <a:ext uri="{FF2B5EF4-FFF2-40B4-BE49-F238E27FC236}">
                <a16:creationId xmlns:a16="http://schemas.microsoft.com/office/drawing/2014/main" id="{D89448A3-CE66-6745-93F2-DC1570B3EDF3}"/>
              </a:ext>
            </a:extLst>
          </p:cNvPr>
          <p:cNvSpPr txBox="1"/>
          <p:nvPr/>
        </p:nvSpPr>
        <p:spPr>
          <a:xfrm>
            <a:off x="1905000" y="1216296"/>
            <a:ext cx="914400" cy="646331"/>
          </a:xfrm>
          <a:prstGeom prst="rect">
            <a:avLst/>
          </a:prstGeom>
          <a:solidFill>
            <a:schemeClr val="bg1"/>
          </a:solidFill>
        </p:spPr>
        <p:txBody>
          <a:bodyPr wrap="square" rtlCol="0">
            <a:spAutoFit/>
          </a:bodyPr>
          <a:lstStyle/>
          <a:p>
            <a:r>
              <a:rPr lang="en-US" sz="1200" dirty="0"/>
              <a:t>Parts of resource information</a:t>
            </a:r>
          </a:p>
        </p:txBody>
      </p:sp>
      <p:pic>
        <p:nvPicPr>
          <p:cNvPr id="12" name="Picture 11">
            <a:extLst>
              <a:ext uri="{FF2B5EF4-FFF2-40B4-BE49-F238E27FC236}">
                <a16:creationId xmlns:a16="http://schemas.microsoft.com/office/drawing/2014/main" id="{73647D75-9A8E-2640-BF11-FB36EB167ACD}"/>
              </a:ext>
            </a:extLst>
          </p:cNvPr>
          <p:cNvPicPr>
            <a:picLocks noChangeAspect="1"/>
          </p:cNvPicPr>
          <p:nvPr/>
        </p:nvPicPr>
        <p:blipFill>
          <a:blip r:embed="rId3"/>
          <a:stretch>
            <a:fillRect/>
          </a:stretch>
        </p:blipFill>
        <p:spPr>
          <a:xfrm>
            <a:off x="4800600" y="2661614"/>
            <a:ext cx="609600" cy="386385"/>
          </a:xfrm>
          <a:prstGeom prst="rect">
            <a:avLst/>
          </a:prstGeom>
        </p:spPr>
      </p:pic>
      <p:sp>
        <p:nvSpPr>
          <p:cNvPr id="11" name="TextBox 10">
            <a:extLst>
              <a:ext uri="{FF2B5EF4-FFF2-40B4-BE49-F238E27FC236}">
                <a16:creationId xmlns:a16="http://schemas.microsoft.com/office/drawing/2014/main" id="{FF783DE5-9CFC-3042-9788-B49D392C1ABC}"/>
              </a:ext>
            </a:extLst>
          </p:cNvPr>
          <p:cNvSpPr txBox="1"/>
          <p:nvPr/>
        </p:nvSpPr>
        <p:spPr>
          <a:xfrm>
            <a:off x="4835236" y="2531640"/>
            <a:ext cx="914400" cy="646331"/>
          </a:xfrm>
          <a:prstGeom prst="rect">
            <a:avLst/>
          </a:prstGeom>
          <a:noFill/>
        </p:spPr>
        <p:txBody>
          <a:bodyPr wrap="square" rtlCol="0">
            <a:spAutoFit/>
          </a:bodyPr>
          <a:lstStyle/>
          <a:p>
            <a:r>
              <a:rPr lang="en-US" sz="1200" dirty="0"/>
              <a:t>All resource information</a:t>
            </a:r>
          </a:p>
        </p:txBody>
      </p:sp>
      <p:sp>
        <p:nvSpPr>
          <p:cNvPr id="14" name="Content Placeholder 4">
            <a:extLst>
              <a:ext uri="{FF2B5EF4-FFF2-40B4-BE49-F238E27FC236}">
                <a16:creationId xmlns:a16="http://schemas.microsoft.com/office/drawing/2014/main" id="{017FABC4-4D31-084C-B920-10542921C025}"/>
              </a:ext>
            </a:extLst>
          </p:cNvPr>
          <p:cNvSpPr txBox="1">
            <a:spLocks/>
          </p:cNvSpPr>
          <p:nvPr/>
        </p:nvSpPr>
        <p:spPr>
          <a:xfrm>
            <a:off x="457200" y="5006975"/>
            <a:ext cx="8229600" cy="1263650"/>
          </a:xfrm>
          <a:prstGeom prst="rect">
            <a:avLst/>
          </a:prstGeom>
        </p:spPr>
        <p:txBody>
          <a:bodyPr vert="horz">
            <a:normAutofit fontScale="70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Adv: </a:t>
            </a:r>
            <a:r>
              <a:rPr lang="en-US" sz="2600" dirty="0">
                <a:solidFill>
                  <a:schemeClr val="accent1"/>
                </a:solidFill>
              </a:rPr>
              <a:t>Each scheduler can obtain global resource information in the cluster, so the task matching algorithm can achieve global optimality</a:t>
            </a:r>
            <a:endParaRPr lang="en-US" dirty="0">
              <a:solidFill>
                <a:schemeClr val="accent1"/>
              </a:solidFill>
            </a:endParaRPr>
          </a:p>
          <a:p>
            <a:r>
              <a:rPr lang="en-US" dirty="0" err="1"/>
              <a:t>Disadv</a:t>
            </a:r>
            <a:r>
              <a:rPr lang="en-US" dirty="0"/>
              <a:t>: </a:t>
            </a:r>
            <a:r>
              <a:rPr lang="en-US" sz="2600" dirty="0">
                <a:solidFill>
                  <a:schemeClr val="accent1"/>
                </a:solidFill>
              </a:rPr>
              <a:t>multiple scheduler might cause resource competition and conflict</a:t>
            </a:r>
          </a:p>
          <a:p>
            <a:endParaRPr lang="en-US" dirty="0"/>
          </a:p>
          <a:p>
            <a:endParaRPr lang="en-US" dirty="0"/>
          </a:p>
        </p:txBody>
      </p:sp>
      <p:sp>
        <p:nvSpPr>
          <p:cNvPr id="15" name="Rounded Rectangular Callout 14">
            <a:extLst>
              <a:ext uri="{FF2B5EF4-FFF2-40B4-BE49-F238E27FC236}">
                <a16:creationId xmlns:a16="http://schemas.microsoft.com/office/drawing/2014/main" id="{F1363EDE-AE21-2846-8175-A0FA2988B360}"/>
              </a:ext>
            </a:extLst>
          </p:cNvPr>
          <p:cNvSpPr/>
          <p:nvPr/>
        </p:nvSpPr>
        <p:spPr>
          <a:xfrm>
            <a:off x="5749636" y="234950"/>
            <a:ext cx="3165764" cy="773361"/>
          </a:xfrm>
          <a:prstGeom prst="wedgeRoundRectCallout">
            <a:avLst>
              <a:gd name="adj1" fmla="val -46086"/>
              <a:gd name="adj2" fmla="val 9763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Multiple schedulers, each scheduler can see the global resource information of the cluster through state sharing</a:t>
            </a:r>
          </a:p>
        </p:txBody>
      </p:sp>
    </p:spTree>
    <p:extLst>
      <p:ext uri="{BB962C8B-B14F-4D97-AF65-F5344CB8AC3E}">
        <p14:creationId xmlns:p14="http://schemas.microsoft.com/office/powerpoint/2010/main" val="3530769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019D-6758-CC4E-A83B-95E12525BAF9}"/>
              </a:ext>
            </a:extLst>
          </p:cNvPr>
          <p:cNvSpPr>
            <a:spLocks noGrp="1"/>
          </p:cNvSpPr>
          <p:nvPr>
            <p:ph type="title"/>
          </p:nvPr>
        </p:nvSpPr>
        <p:spPr/>
        <p:txBody>
          <a:bodyPr/>
          <a:lstStyle/>
          <a:p>
            <a:r>
              <a:rPr lang="en-US" dirty="0"/>
              <a:t>Conclusion</a:t>
            </a:r>
          </a:p>
        </p:txBody>
      </p:sp>
      <p:sp>
        <p:nvSpPr>
          <p:cNvPr id="3" name="Date Placeholder 2">
            <a:extLst>
              <a:ext uri="{FF2B5EF4-FFF2-40B4-BE49-F238E27FC236}">
                <a16:creationId xmlns:a16="http://schemas.microsoft.com/office/drawing/2014/main" id="{ACF59DC5-610B-024D-B42C-879AD00416C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E8D27C2-783B-3548-A5B6-FB086100609A}"/>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B12E765D-48D9-A54B-A38D-0B36C6414640}"/>
              </a:ext>
            </a:extLst>
          </p:cNvPr>
          <p:cNvGraphicFramePr>
            <a:graphicFrameLocks noGrp="1"/>
          </p:cNvGraphicFramePr>
          <p:nvPr>
            <p:ph sz="quarter" idx="1"/>
            <p:extLst>
              <p:ext uri="{D42A27DB-BD31-4B8C-83A1-F6EECF244321}">
                <p14:modId xmlns:p14="http://schemas.microsoft.com/office/powerpoint/2010/main" val="355920863"/>
              </p:ext>
            </p:extLst>
          </p:nvPr>
        </p:nvGraphicFramePr>
        <p:xfrm>
          <a:off x="451658" y="1371600"/>
          <a:ext cx="8229600" cy="4787035"/>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299296093"/>
                    </a:ext>
                  </a:extLst>
                </a:gridCol>
                <a:gridCol w="2057400">
                  <a:extLst>
                    <a:ext uri="{9D8B030D-6E8A-4147-A177-3AD203B41FA5}">
                      <a16:colId xmlns:a16="http://schemas.microsoft.com/office/drawing/2014/main" val="4212465021"/>
                    </a:ext>
                  </a:extLst>
                </a:gridCol>
                <a:gridCol w="2057400">
                  <a:extLst>
                    <a:ext uri="{9D8B030D-6E8A-4147-A177-3AD203B41FA5}">
                      <a16:colId xmlns:a16="http://schemas.microsoft.com/office/drawing/2014/main" val="2320120558"/>
                    </a:ext>
                  </a:extLst>
                </a:gridCol>
                <a:gridCol w="2057400">
                  <a:extLst>
                    <a:ext uri="{9D8B030D-6E8A-4147-A177-3AD203B41FA5}">
                      <a16:colId xmlns:a16="http://schemas.microsoft.com/office/drawing/2014/main" val="483596029"/>
                    </a:ext>
                  </a:extLst>
                </a:gridCol>
              </a:tblGrid>
              <a:tr h="510121">
                <a:tc>
                  <a:txBody>
                    <a:bodyPr/>
                    <a:lstStyle/>
                    <a:p>
                      <a:endParaRPr lang="en-US" dirty="0"/>
                    </a:p>
                  </a:txBody>
                  <a:tcPr/>
                </a:tc>
                <a:tc>
                  <a:txBody>
                    <a:bodyPr/>
                    <a:lstStyle/>
                    <a:p>
                      <a:r>
                        <a:rPr lang="en-US" dirty="0"/>
                        <a:t>Monolithic scheduling</a:t>
                      </a:r>
                    </a:p>
                  </a:txBody>
                  <a:tcPr/>
                </a:tc>
                <a:tc>
                  <a:txBody>
                    <a:bodyPr/>
                    <a:lstStyle/>
                    <a:p>
                      <a:r>
                        <a:rPr lang="en-US" dirty="0"/>
                        <a:t>Two-level scheduling</a:t>
                      </a:r>
                    </a:p>
                  </a:txBody>
                  <a:tcPr/>
                </a:tc>
                <a:tc>
                  <a:txBody>
                    <a:bodyPr/>
                    <a:lstStyle/>
                    <a:p>
                      <a:r>
                        <a:rPr lang="en-US" dirty="0"/>
                        <a:t>Sharing state scheduling</a:t>
                      </a:r>
                    </a:p>
                  </a:txBody>
                  <a:tcPr/>
                </a:tc>
                <a:extLst>
                  <a:ext uri="{0D108BD9-81ED-4DB2-BD59-A6C34878D82A}">
                    <a16:rowId xmlns:a16="http://schemas.microsoft.com/office/drawing/2014/main" val="1218744552"/>
                  </a:ext>
                </a:extLst>
              </a:tr>
              <a:tr h="510121">
                <a:tc>
                  <a:txBody>
                    <a:bodyPr/>
                    <a:lstStyle/>
                    <a:p>
                      <a:r>
                        <a:rPr lang="en-US" dirty="0"/>
                        <a:t>Architecture</a:t>
                      </a:r>
                    </a:p>
                  </a:txBody>
                  <a:tcPr/>
                </a:tc>
                <a:tc>
                  <a:txBody>
                    <a:bodyPr/>
                    <a:lstStyle/>
                    <a:p>
                      <a:r>
                        <a:rPr lang="en-US" dirty="0"/>
                        <a:t>Centralized, one node</a:t>
                      </a:r>
                    </a:p>
                  </a:txBody>
                  <a:tcPr/>
                </a:tc>
                <a:tc>
                  <a:txBody>
                    <a:bodyPr/>
                    <a:lstStyle/>
                    <a:p>
                      <a:r>
                        <a:rPr lang="en-US" dirty="0"/>
                        <a:t>Two schedulers</a:t>
                      </a:r>
                    </a:p>
                  </a:txBody>
                  <a:tcPr/>
                </a:tc>
                <a:tc>
                  <a:txBody>
                    <a:bodyPr/>
                    <a:lstStyle/>
                    <a:p>
                      <a:r>
                        <a:rPr lang="en-US" dirty="0"/>
                        <a:t>Distributed, multiple schedulers</a:t>
                      </a:r>
                    </a:p>
                  </a:txBody>
                  <a:tcPr/>
                </a:tc>
                <a:extLst>
                  <a:ext uri="{0D108BD9-81ED-4DB2-BD59-A6C34878D82A}">
                    <a16:rowId xmlns:a16="http://schemas.microsoft.com/office/drawing/2014/main" val="3872227979"/>
                  </a:ext>
                </a:extLst>
              </a:tr>
              <a:tr h="445343">
                <a:tc>
                  <a:txBody>
                    <a:bodyPr/>
                    <a:lstStyle/>
                    <a:p>
                      <a:r>
                        <a:rPr lang="en-US" dirty="0"/>
                        <a:t>Unit</a:t>
                      </a:r>
                    </a:p>
                  </a:txBody>
                  <a:tcPr/>
                </a:tc>
                <a:tc>
                  <a:txBody>
                    <a:bodyPr/>
                    <a:lstStyle/>
                    <a:p>
                      <a:r>
                        <a:rPr lang="en-US" dirty="0"/>
                        <a:t>Task</a:t>
                      </a:r>
                    </a:p>
                  </a:txBody>
                  <a:tcPr/>
                </a:tc>
                <a:tc>
                  <a:txBody>
                    <a:bodyPr/>
                    <a:lstStyle/>
                    <a:p>
                      <a:r>
                        <a:rPr lang="en-US" dirty="0"/>
                        <a:t>Task</a:t>
                      </a:r>
                    </a:p>
                  </a:txBody>
                  <a:tcPr/>
                </a:tc>
                <a:tc>
                  <a:txBody>
                    <a:bodyPr/>
                    <a:lstStyle/>
                    <a:p>
                      <a:r>
                        <a:rPr lang="en-US" dirty="0"/>
                        <a:t>Task</a:t>
                      </a:r>
                    </a:p>
                  </a:txBody>
                  <a:tcPr/>
                </a:tc>
                <a:extLst>
                  <a:ext uri="{0D108BD9-81ED-4DB2-BD59-A6C34878D82A}">
                    <a16:rowId xmlns:a16="http://schemas.microsoft.com/office/drawing/2014/main" val="3673379980"/>
                  </a:ext>
                </a:extLst>
              </a:tr>
              <a:tr h="445343">
                <a:tc>
                  <a:txBody>
                    <a:bodyPr/>
                    <a:lstStyle/>
                    <a:p>
                      <a:r>
                        <a:rPr lang="en-US" dirty="0"/>
                        <a:t>Parallel scheduling</a:t>
                      </a:r>
                    </a:p>
                  </a:txBody>
                  <a:tcPr/>
                </a:tc>
                <a:tc>
                  <a:txBody>
                    <a:bodyPr/>
                    <a:lstStyle/>
                    <a:p>
                      <a:r>
                        <a:rPr lang="en-US" dirty="0"/>
                        <a:t>No</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148385729"/>
                  </a:ext>
                </a:extLst>
              </a:tr>
              <a:tr h="445343">
                <a:tc>
                  <a:txBody>
                    <a:bodyPr/>
                    <a:lstStyle/>
                    <a:p>
                      <a:r>
                        <a:rPr lang="en-US" dirty="0"/>
                        <a:t>Global optimal</a:t>
                      </a:r>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910658301"/>
                  </a:ext>
                </a:extLst>
              </a:tr>
              <a:tr h="510121">
                <a:tc>
                  <a:txBody>
                    <a:bodyPr/>
                    <a:lstStyle/>
                    <a:p>
                      <a:r>
                        <a:rPr lang="en-US" dirty="0"/>
                        <a:t>Performance</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 state scheduling &gt; Two-level scheduling &gt; Monolithic scheduling</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66623"/>
                  </a:ext>
                </a:extLst>
              </a:tr>
              <a:tr h="510121">
                <a:tc>
                  <a:txBody>
                    <a:bodyPr/>
                    <a:lstStyle/>
                    <a:p>
                      <a:r>
                        <a:rPr lang="en-US" dirty="0"/>
                        <a:t>Scalability</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 state scheduling &gt; Two-level scheduling &gt; Monolithic scheduling</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274449646"/>
                  </a:ext>
                </a:extLst>
              </a:tr>
              <a:tr h="445343">
                <a:tc>
                  <a:txBody>
                    <a:bodyPr/>
                    <a:lstStyle/>
                    <a:p>
                      <a:r>
                        <a:rPr lang="en-US" dirty="0"/>
                        <a:t>Suitable scenario</a:t>
                      </a:r>
                    </a:p>
                  </a:txBody>
                  <a:tcPr/>
                </a:tc>
                <a:tc>
                  <a:txBody>
                    <a:bodyPr/>
                    <a:lstStyle/>
                    <a:p>
                      <a:r>
                        <a:rPr lang="en-US" dirty="0"/>
                        <a:t>Small cluster</a:t>
                      </a:r>
                    </a:p>
                  </a:txBody>
                  <a:tcPr/>
                </a:tc>
                <a:tc>
                  <a:txBody>
                    <a:bodyPr/>
                    <a:lstStyle/>
                    <a:p>
                      <a:r>
                        <a:rPr lang="en-US" dirty="0"/>
                        <a:t>Medium</a:t>
                      </a:r>
                      <a:r>
                        <a:rPr lang="zh-CN" altLang="en-US" dirty="0"/>
                        <a:t> </a:t>
                      </a:r>
                      <a:r>
                        <a:rPr lang="en-US" altLang="zh-CN" dirty="0"/>
                        <a:t>cluster </a:t>
                      </a:r>
                      <a:endParaRPr lang="en-US" dirty="0"/>
                    </a:p>
                  </a:txBody>
                  <a:tcPr/>
                </a:tc>
                <a:tc>
                  <a:txBody>
                    <a:bodyPr/>
                    <a:lstStyle/>
                    <a:p>
                      <a:r>
                        <a:rPr lang="en-US" dirty="0"/>
                        <a:t>Large scale cluster</a:t>
                      </a:r>
                    </a:p>
                  </a:txBody>
                  <a:tcPr/>
                </a:tc>
                <a:extLst>
                  <a:ext uri="{0D108BD9-81ED-4DB2-BD59-A6C34878D82A}">
                    <a16:rowId xmlns:a16="http://schemas.microsoft.com/office/drawing/2014/main" val="2717860855"/>
                  </a:ext>
                </a:extLst>
              </a:tr>
              <a:tr h="445343">
                <a:tc>
                  <a:txBody>
                    <a:bodyPr/>
                    <a:lstStyle/>
                    <a:p>
                      <a:r>
                        <a:rPr lang="en-US" dirty="0"/>
                        <a:t>Example</a:t>
                      </a:r>
                    </a:p>
                  </a:txBody>
                  <a:tcPr/>
                </a:tc>
                <a:tc>
                  <a:txBody>
                    <a:bodyPr/>
                    <a:lstStyle/>
                    <a:p>
                      <a:r>
                        <a:rPr lang="en-US" dirty="0"/>
                        <a:t>Borg</a:t>
                      </a:r>
                    </a:p>
                  </a:txBody>
                  <a:tcPr/>
                </a:tc>
                <a:tc>
                  <a:txBody>
                    <a:bodyPr/>
                    <a:lstStyle/>
                    <a:p>
                      <a:r>
                        <a:rPr lang="en-US" dirty="0"/>
                        <a:t>Mesos, YARN</a:t>
                      </a:r>
                    </a:p>
                  </a:txBody>
                  <a:tcPr/>
                </a:tc>
                <a:tc>
                  <a:txBody>
                    <a:bodyPr/>
                    <a:lstStyle/>
                    <a:p>
                      <a:r>
                        <a:rPr lang="en-US" dirty="0"/>
                        <a:t>Omega</a:t>
                      </a:r>
                    </a:p>
                  </a:txBody>
                  <a:tcPr/>
                </a:tc>
                <a:extLst>
                  <a:ext uri="{0D108BD9-81ED-4DB2-BD59-A6C34878D82A}">
                    <a16:rowId xmlns:a16="http://schemas.microsoft.com/office/drawing/2014/main" val="3781022878"/>
                  </a:ext>
                </a:extLst>
              </a:tr>
            </a:tbl>
          </a:graphicData>
        </a:graphic>
      </p:graphicFrame>
    </p:spTree>
    <p:extLst>
      <p:ext uri="{BB962C8B-B14F-4D97-AF65-F5344CB8AC3E}">
        <p14:creationId xmlns:p14="http://schemas.microsoft.com/office/powerpoint/2010/main" val="60334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B110-04D4-5C4A-8AA2-77519A547627}"/>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636B569A-10DC-A349-A2DC-62F90B398AC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96B6E22-3432-7C4F-99BF-BEF012B613E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6E8F947-9C2C-4F4E-ABA5-3F9A6E16304A}"/>
              </a:ext>
            </a:extLst>
          </p:cNvPr>
          <p:cNvSpPr>
            <a:spLocks noGrp="1"/>
          </p:cNvSpPr>
          <p:nvPr>
            <p:ph sz="quarter" idx="1"/>
          </p:nvPr>
        </p:nvSpPr>
        <p:spPr/>
        <p:txBody>
          <a:bodyPr>
            <a:normAutofit fontScale="92500"/>
          </a:bodyPr>
          <a:lstStyle/>
          <a:p>
            <a:r>
              <a:rPr lang="en-US" dirty="0"/>
              <a:t>What is the appropriate server? Many constraints:</a:t>
            </a:r>
          </a:p>
          <a:p>
            <a:pPr lvl="1"/>
            <a:r>
              <a:rPr lang="en-US" dirty="0"/>
              <a:t>Task priority</a:t>
            </a:r>
          </a:p>
          <a:p>
            <a:pPr lvl="1"/>
            <a:r>
              <a:rPr lang="en-US" dirty="0"/>
              <a:t>Resource availability</a:t>
            </a:r>
          </a:p>
          <a:p>
            <a:pPr lvl="1"/>
            <a:r>
              <a:rPr lang="en-US" dirty="0"/>
              <a:t>Load balance </a:t>
            </a:r>
          </a:p>
          <a:p>
            <a:pPr lvl="1"/>
            <a:r>
              <a:rPr lang="en-US" dirty="0"/>
              <a:t>…</a:t>
            </a:r>
          </a:p>
          <a:p>
            <a:pPr lvl="1"/>
            <a:endParaRPr lang="en-US" dirty="0"/>
          </a:p>
          <a:p>
            <a:r>
              <a:rPr lang="en-US" dirty="0"/>
              <a:t>The process of finding the appropriate server in distributed systems for user tasks is called </a:t>
            </a:r>
            <a:r>
              <a:rPr lang="en-US" i="1" dirty="0">
                <a:solidFill>
                  <a:schemeClr val="accent2"/>
                </a:solidFill>
              </a:rPr>
              <a:t>distributed scheduling</a:t>
            </a:r>
          </a:p>
        </p:txBody>
      </p:sp>
    </p:spTree>
    <p:extLst>
      <p:ext uri="{BB962C8B-B14F-4D97-AF65-F5344CB8AC3E}">
        <p14:creationId xmlns:p14="http://schemas.microsoft.com/office/powerpoint/2010/main" val="1706983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BF5B-9C4C-3E42-960D-4B25760CA39D}"/>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1C36EF37-BC54-2343-9A97-E83FB167A90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0AF580C-38D6-2E48-B708-D4AAB8B52BFD}"/>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83F8A1E-1BD5-FC43-8D5E-F062F633D644}"/>
              </a:ext>
            </a:extLst>
          </p:cNvPr>
          <p:cNvSpPr>
            <a:spLocks noGrp="1"/>
          </p:cNvSpPr>
          <p:nvPr>
            <p:ph sz="quarter" idx="1"/>
          </p:nvPr>
        </p:nvSpPr>
        <p:spPr>
          <a:xfrm>
            <a:off x="457200" y="1219200"/>
            <a:ext cx="8229600" cy="2209800"/>
          </a:xfrm>
        </p:spPr>
        <p:txBody>
          <a:bodyPr>
            <a:normAutofit fontScale="77500" lnSpcReduction="20000"/>
          </a:bodyPr>
          <a:lstStyle/>
          <a:p>
            <a:r>
              <a:rPr lang="en-US" dirty="0"/>
              <a:t>The scheduler is one of the most important components in distributed system. The scheduler provides multiple scheduling strategies (FIFO, SJF, etc.) and is responsible for completing specific scheduling tasks.</a:t>
            </a:r>
          </a:p>
          <a:p>
            <a:endParaRPr lang="en-US" dirty="0"/>
          </a:p>
        </p:txBody>
      </p:sp>
      <p:pic>
        <p:nvPicPr>
          <p:cNvPr id="7" name="Picture 6">
            <a:extLst>
              <a:ext uri="{FF2B5EF4-FFF2-40B4-BE49-F238E27FC236}">
                <a16:creationId xmlns:a16="http://schemas.microsoft.com/office/drawing/2014/main" id="{81B01FD8-7B42-6C4A-B39B-4765C731D2BF}"/>
              </a:ext>
            </a:extLst>
          </p:cNvPr>
          <p:cNvPicPr>
            <a:picLocks noChangeAspect="1"/>
          </p:cNvPicPr>
          <p:nvPr/>
        </p:nvPicPr>
        <p:blipFill>
          <a:blip r:embed="rId2"/>
          <a:stretch>
            <a:fillRect/>
          </a:stretch>
        </p:blipFill>
        <p:spPr>
          <a:xfrm>
            <a:off x="76200" y="3631183"/>
            <a:ext cx="3626120" cy="2209800"/>
          </a:xfrm>
          <a:prstGeom prst="rect">
            <a:avLst/>
          </a:prstGeom>
        </p:spPr>
      </p:pic>
      <p:pic>
        <p:nvPicPr>
          <p:cNvPr id="8" name="Picture 7">
            <a:extLst>
              <a:ext uri="{FF2B5EF4-FFF2-40B4-BE49-F238E27FC236}">
                <a16:creationId xmlns:a16="http://schemas.microsoft.com/office/drawing/2014/main" id="{F7FBF1A2-CBBD-D74C-ACAA-1DE763ECD693}"/>
              </a:ext>
            </a:extLst>
          </p:cNvPr>
          <p:cNvPicPr>
            <a:picLocks noChangeAspect="1"/>
          </p:cNvPicPr>
          <p:nvPr/>
        </p:nvPicPr>
        <p:blipFill>
          <a:blip r:embed="rId3"/>
          <a:stretch>
            <a:fillRect/>
          </a:stretch>
        </p:blipFill>
        <p:spPr>
          <a:xfrm>
            <a:off x="4702040" y="3380712"/>
            <a:ext cx="3626120" cy="994543"/>
          </a:xfrm>
          <a:prstGeom prst="rect">
            <a:avLst/>
          </a:prstGeom>
        </p:spPr>
      </p:pic>
      <p:pic>
        <p:nvPicPr>
          <p:cNvPr id="9" name="Picture 8">
            <a:extLst>
              <a:ext uri="{FF2B5EF4-FFF2-40B4-BE49-F238E27FC236}">
                <a16:creationId xmlns:a16="http://schemas.microsoft.com/office/drawing/2014/main" id="{F727A60E-2422-E240-BE5A-E0B752FA0AE5}"/>
              </a:ext>
            </a:extLst>
          </p:cNvPr>
          <p:cNvPicPr>
            <a:picLocks noChangeAspect="1"/>
          </p:cNvPicPr>
          <p:nvPr/>
        </p:nvPicPr>
        <p:blipFill>
          <a:blip r:embed="rId4"/>
          <a:stretch>
            <a:fillRect/>
          </a:stretch>
        </p:blipFill>
        <p:spPr>
          <a:xfrm>
            <a:off x="3886200" y="4641292"/>
            <a:ext cx="5257800" cy="1461490"/>
          </a:xfrm>
          <a:prstGeom prst="rect">
            <a:avLst/>
          </a:prstGeom>
        </p:spPr>
      </p:pic>
      <p:sp>
        <p:nvSpPr>
          <p:cNvPr id="10" name="TextBox 9">
            <a:extLst>
              <a:ext uri="{FF2B5EF4-FFF2-40B4-BE49-F238E27FC236}">
                <a16:creationId xmlns:a16="http://schemas.microsoft.com/office/drawing/2014/main" id="{DCC77ACC-98B7-364E-8057-C7582D173EAE}"/>
              </a:ext>
            </a:extLst>
          </p:cNvPr>
          <p:cNvSpPr txBox="1"/>
          <p:nvPr/>
        </p:nvSpPr>
        <p:spPr>
          <a:xfrm>
            <a:off x="1371600" y="3160760"/>
            <a:ext cx="926857" cy="369332"/>
          </a:xfrm>
          <a:prstGeom prst="rect">
            <a:avLst/>
          </a:prstGeom>
          <a:noFill/>
        </p:spPr>
        <p:txBody>
          <a:bodyPr wrap="none" rtlCol="0">
            <a:spAutoFit/>
          </a:bodyPr>
          <a:lstStyle/>
          <a:p>
            <a:r>
              <a:rPr lang="en-US" dirty="0"/>
              <a:t>Hadoop</a:t>
            </a:r>
          </a:p>
        </p:txBody>
      </p:sp>
    </p:spTree>
    <p:extLst>
      <p:ext uri="{BB962C8B-B14F-4D97-AF65-F5344CB8AC3E}">
        <p14:creationId xmlns:p14="http://schemas.microsoft.com/office/powerpoint/2010/main" val="297677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BF5B-9C4C-3E42-960D-4B25760CA39D}"/>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1C36EF37-BC54-2343-9A97-E83FB167A90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0AF580C-38D6-2E48-B708-D4AAB8B52BFD}"/>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83F8A1E-1BD5-FC43-8D5E-F062F633D644}"/>
              </a:ext>
            </a:extLst>
          </p:cNvPr>
          <p:cNvSpPr>
            <a:spLocks noGrp="1"/>
          </p:cNvSpPr>
          <p:nvPr>
            <p:ph sz="quarter" idx="1"/>
          </p:nvPr>
        </p:nvSpPr>
        <p:spPr>
          <a:xfrm>
            <a:off x="457200" y="1219200"/>
            <a:ext cx="8229600" cy="990600"/>
          </a:xfrm>
        </p:spPr>
        <p:txBody>
          <a:bodyPr>
            <a:normAutofit fontScale="85000" lnSpcReduction="20000"/>
          </a:bodyPr>
          <a:lstStyle/>
          <a:p>
            <a:r>
              <a:rPr lang="en-US" dirty="0"/>
              <a:t>The scheduler principle of different distributed architectures is different</a:t>
            </a:r>
          </a:p>
          <a:p>
            <a:pPr marL="0" indent="0">
              <a:buNone/>
            </a:pPr>
            <a:endParaRPr lang="en-US" dirty="0"/>
          </a:p>
        </p:txBody>
      </p:sp>
      <p:pic>
        <p:nvPicPr>
          <p:cNvPr id="6" name="Picture 5">
            <a:extLst>
              <a:ext uri="{FF2B5EF4-FFF2-40B4-BE49-F238E27FC236}">
                <a16:creationId xmlns:a16="http://schemas.microsoft.com/office/drawing/2014/main" id="{8E71DB31-1A7B-FD4F-B569-2BF09274D3F5}"/>
              </a:ext>
            </a:extLst>
          </p:cNvPr>
          <p:cNvPicPr>
            <a:picLocks noChangeAspect="1"/>
          </p:cNvPicPr>
          <p:nvPr/>
        </p:nvPicPr>
        <p:blipFill>
          <a:blip r:embed="rId2"/>
          <a:stretch>
            <a:fillRect/>
          </a:stretch>
        </p:blipFill>
        <p:spPr>
          <a:xfrm>
            <a:off x="76200" y="3631183"/>
            <a:ext cx="3626120" cy="2209800"/>
          </a:xfrm>
          <a:prstGeom prst="rect">
            <a:avLst/>
          </a:prstGeom>
        </p:spPr>
      </p:pic>
      <p:sp>
        <p:nvSpPr>
          <p:cNvPr id="7" name="TextBox 6">
            <a:extLst>
              <a:ext uri="{FF2B5EF4-FFF2-40B4-BE49-F238E27FC236}">
                <a16:creationId xmlns:a16="http://schemas.microsoft.com/office/drawing/2014/main" id="{D3AD3BAC-8925-5A4A-8DDC-27496D334870}"/>
              </a:ext>
            </a:extLst>
          </p:cNvPr>
          <p:cNvSpPr txBox="1"/>
          <p:nvPr/>
        </p:nvSpPr>
        <p:spPr>
          <a:xfrm>
            <a:off x="1371600" y="3160760"/>
            <a:ext cx="926857" cy="369332"/>
          </a:xfrm>
          <a:prstGeom prst="rect">
            <a:avLst/>
          </a:prstGeom>
          <a:noFill/>
        </p:spPr>
        <p:txBody>
          <a:bodyPr wrap="none" rtlCol="0">
            <a:spAutoFit/>
          </a:bodyPr>
          <a:lstStyle/>
          <a:p>
            <a:r>
              <a:rPr lang="en-US" dirty="0"/>
              <a:t>Hadoop</a:t>
            </a:r>
          </a:p>
        </p:txBody>
      </p:sp>
      <p:pic>
        <p:nvPicPr>
          <p:cNvPr id="8" name="Picture 7">
            <a:extLst>
              <a:ext uri="{FF2B5EF4-FFF2-40B4-BE49-F238E27FC236}">
                <a16:creationId xmlns:a16="http://schemas.microsoft.com/office/drawing/2014/main" id="{70950F15-3909-C246-9FB4-873F8751ED5F}"/>
              </a:ext>
            </a:extLst>
          </p:cNvPr>
          <p:cNvPicPr>
            <a:picLocks noChangeAspect="1"/>
          </p:cNvPicPr>
          <p:nvPr/>
        </p:nvPicPr>
        <p:blipFill>
          <a:blip r:embed="rId3"/>
          <a:stretch>
            <a:fillRect/>
          </a:stretch>
        </p:blipFill>
        <p:spPr>
          <a:xfrm>
            <a:off x="4431373" y="2990081"/>
            <a:ext cx="4247114" cy="3316240"/>
          </a:xfrm>
          <a:prstGeom prst="rect">
            <a:avLst/>
          </a:prstGeom>
        </p:spPr>
      </p:pic>
      <p:sp>
        <p:nvSpPr>
          <p:cNvPr id="9" name="TextBox 8">
            <a:extLst>
              <a:ext uri="{FF2B5EF4-FFF2-40B4-BE49-F238E27FC236}">
                <a16:creationId xmlns:a16="http://schemas.microsoft.com/office/drawing/2014/main" id="{D5D20DA0-4170-6A4F-B379-5EC41228F47C}"/>
              </a:ext>
            </a:extLst>
          </p:cNvPr>
          <p:cNvSpPr txBox="1"/>
          <p:nvPr/>
        </p:nvSpPr>
        <p:spPr>
          <a:xfrm>
            <a:off x="5926841" y="2500614"/>
            <a:ext cx="1256178" cy="369332"/>
          </a:xfrm>
          <a:prstGeom prst="rect">
            <a:avLst/>
          </a:prstGeom>
          <a:noFill/>
        </p:spPr>
        <p:txBody>
          <a:bodyPr wrap="none" rtlCol="0">
            <a:spAutoFit/>
          </a:bodyPr>
          <a:lstStyle/>
          <a:p>
            <a:r>
              <a:rPr lang="en-US" dirty="0"/>
              <a:t>Kubernetes</a:t>
            </a:r>
          </a:p>
        </p:txBody>
      </p:sp>
    </p:spTree>
    <p:extLst>
      <p:ext uri="{BB962C8B-B14F-4D97-AF65-F5344CB8AC3E}">
        <p14:creationId xmlns:p14="http://schemas.microsoft.com/office/powerpoint/2010/main" val="36483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BF5B-9C4C-3E42-960D-4B25760CA39D}"/>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1C36EF37-BC54-2343-9A97-E83FB167A90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0AF580C-38D6-2E48-B708-D4AAB8B52BFD}"/>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83F8A1E-1BD5-FC43-8D5E-F062F633D644}"/>
              </a:ext>
            </a:extLst>
          </p:cNvPr>
          <p:cNvSpPr>
            <a:spLocks noGrp="1"/>
          </p:cNvSpPr>
          <p:nvPr>
            <p:ph sz="quarter" idx="1"/>
          </p:nvPr>
        </p:nvSpPr>
        <p:spPr>
          <a:xfrm>
            <a:off x="457200" y="1219200"/>
            <a:ext cx="8229600" cy="2438400"/>
          </a:xfrm>
        </p:spPr>
        <p:txBody>
          <a:bodyPr>
            <a:normAutofit fontScale="77500" lnSpcReduction="20000"/>
          </a:bodyPr>
          <a:lstStyle/>
          <a:p>
            <a:r>
              <a:rPr lang="en-US" dirty="0"/>
              <a:t>The most common or intuitive scheduler is the monolithic scheduler, which matches the </a:t>
            </a:r>
            <a:r>
              <a:rPr lang="en-US" i="1" dirty="0">
                <a:solidFill>
                  <a:schemeClr val="accent2"/>
                </a:solidFill>
              </a:rPr>
              <a:t>user task </a:t>
            </a:r>
            <a:r>
              <a:rPr lang="en-US" dirty="0"/>
              <a:t>with the </a:t>
            </a:r>
            <a:r>
              <a:rPr lang="en-US" i="1" dirty="0">
                <a:solidFill>
                  <a:schemeClr val="accent2"/>
                </a:solidFill>
              </a:rPr>
              <a:t>idle resources </a:t>
            </a:r>
            <a:r>
              <a:rPr lang="en-US" dirty="0"/>
              <a:t>in the distributed systems.</a:t>
            </a:r>
          </a:p>
          <a:p>
            <a:endParaRPr lang="en-US" dirty="0"/>
          </a:p>
          <a:p>
            <a:r>
              <a:rPr lang="en-US" dirty="0"/>
              <a:t>Monolithic scheduler manages both tasks and resources</a:t>
            </a:r>
          </a:p>
        </p:txBody>
      </p:sp>
      <p:pic>
        <p:nvPicPr>
          <p:cNvPr id="6" name="Picture 5">
            <a:extLst>
              <a:ext uri="{FF2B5EF4-FFF2-40B4-BE49-F238E27FC236}">
                <a16:creationId xmlns:a16="http://schemas.microsoft.com/office/drawing/2014/main" id="{AEC95D11-092A-D845-ADF2-CB21F93275E7}"/>
              </a:ext>
            </a:extLst>
          </p:cNvPr>
          <p:cNvPicPr>
            <a:picLocks noChangeAspect="1"/>
          </p:cNvPicPr>
          <p:nvPr/>
        </p:nvPicPr>
        <p:blipFill>
          <a:blip r:embed="rId2"/>
          <a:stretch>
            <a:fillRect/>
          </a:stretch>
        </p:blipFill>
        <p:spPr>
          <a:xfrm>
            <a:off x="2508250" y="3945140"/>
            <a:ext cx="4128489" cy="2121408"/>
          </a:xfrm>
          <a:prstGeom prst="rect">
            <a:avLst/>
          </a:prstGeom>
        </p:spPr>
      </p:pic>
    </p:spTree>
    <p:extLst>
      <p:ext uri="{BB962C8B-B14F-4D97-AF65-F5344CB8AC3E}">
        <p14:creationId xmlns:p14="http://schemas.microsoft.com/office/powerpoint/2010/main" val="592734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38064</TotalTime>
  <Words>3229</Words>
  <Application>Microsoft Macintosh PowerPoint</Application>
  <PresentationFormat>On-screen Show (4:3)</PresentationFormat>
  <Paragraphs>587</Paragraphs>
  <Slides>56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Open Sans Light</vt:lpstr>
      <vt:lpstr>Arial</vt:lpstr>
      <vt:lpstr>Calibri</vt:lpstr>
      <vt:lpstr>Cambria Math</vt:lpstr>
      <vt:lpstr>Courier New</vt:lpstr>
      <vt:lpstr>Wingdings</vt:lpstr>
      <vt:lpstr>Wingdings 3</vt:lpstr>
      <vt:lpstr>Origin</vt:lpstr>
      <vt:lpstr>CS 7172 Parallel and Distributed Computation  Scheduling</vt:lpstr>
      <vt:lpstr>Outline</vt:lpstr>
      <vt:lpstr>Workloads in Datacenters (e.g., Uber)</vt:lpstr>
      <vt:lpstr>Workloads in Datacenters (e.g., Uber)</vt:lpstr>
      <vt:lpstr>Distributed Scheduling</vt:lpstr>
      <vt:lpstr>Distributed Scheduling</vt:lpstr>
      <vt:lpstr>Distributed Scheduling</vt:lpstr>
      <vt:lpstr>Distributed Scheduling</vt:lpstr>
      <vt:lpstr>Distributed Scheduling</vt:lpstr>
      <vt:lpstr>What is Monolithic Scheduler?</vt:lpstr>
      <vt:lpstr>Monolithic Scheduler Example</vt:lpstr>
      <vt:lpstr>Monolithic Scheduler Example</vt:lpstr>
      <vt:lpstr>Monolithic Scheduler</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Monolithic Scheduling</vt:lpstr>
      <vt:lpstr>Monolithic Scheduling</vt:lpstr>
      <vt:lpstr> Two-level Scheduling</vt:lpstr>
      <vt:lpstr> Two-level Scheduling</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Two-level Scheduling</vt:lpstr>
      <vt:lpstr>Shared state scheduling -- Why</vt:lpstr>
      <vt:lpstr>Shared state scheduling -- Why</vt:lpstr>
      <vt:lpstr>Shared state scheduling</vt:lpstr>
      <vt:lpstr>Architecture of Shared State Scheduling</vt:lpstr>
      <vt:lpstr>Architecture of Shared State Scheduling</vt:lpstr>
      <vt:lpstr>Architecture of Shared State Scheduling</vt:lpstr>
      <vt:lpstr>Monolithic vs. Shared State Scheduling </vt:lpstr>
      <vt:lpstr>Two-level vs. Shared State Scheduling </vt:lpstr>
      <vt:lpstr>Example of Shared State Scheduling</vt:lpstr>
      <vt:lpstr>Example of Shared State Scheduling: Omega</vt:lpstr>
      <vt:lpstr>Example of Shared State Scheduling: Omega</vt:lpstr>
      <vt:lpstr>Example of Shared State Scheduling: Omega</vt:lpstr>
      <vt:lpstr>Comparison</vt:lpstr>
      <vt:lpstr>Comparison</vt:lpstr>
      <vt:lpstr>Comparison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1447</cp:revision>
  <dcterms:created xsi:type="dcterms:W3CDTF">2012-08-09T04:56:17Z</dcterms:created>
  <dcterms:modified xsi:type="dcterms:W3CDTF">2020-03-25T01:38:57Z</dcterms:modified>
</cp:coreProperties>
</file>